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56" r:id="rId2"/>
  </p:sldIdLst>
  <p:sldSz cx="21599525" cy="32399288"/>
  <p:notesSz cx="6858000" cy="9144000"/>
  <p:embeddedFontLst>
    <p:embeddedFont>
      <p:font typeface="Montserrat" pitchFamily="2" charset="0"/>
      <p:regular r:id="rId3"/>
      <p:bold r:id="rId4"/>
      <p:italic r:id="rId5"/>
      <p:boldItalic r:id="rId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sin título" id="{06C7F2BF-8444-4B8F-A04B-3FF482EF114D}">
          <p14:sldIdLst/>
        </p14:section>
        <p14:section name="Introducción" id="{27AFFDCA-5909-4BB2-B638-3433D6922758}">
          <p14:sldIdLst>
            <p14:sldId id="25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0273" userDrawn="1">
          <p15:clr>
            <a:srgbClr val="A4A3A4"/>
          </p15:clr>
        </p15:guide>
        <p15:guide id="2" pos="680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4A77"/>
    <a:srgbClr val="1F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8" d="100"/>
          <a:sy n="18" d="100"/>
        </p:scale>
        <p:origin x="2544" y="154"/>
      </p:cViewPr>
      <p:guideLst>
        <p:guide orient="horz" pos="10273"/>
        <p:guide pos="680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font" Target="fonts/font1.fntdata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5" Type="http://schemas.openxmlformats.org/officeDocument/2006/relationships/font" Target="fonts/font3.fntdata"/><Relationship Id="rId10" Type="http://schemas.openxmlformats.org/officeDocument/2006/relationships/tableStyles" Target="tableStyles.xml"/><Relationship Id="rId4" Type="http://schemas.openxmlformats.org/officeDocument/2006/relationships/font" Target="fonts/font2.fntdata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7575E5-829F-4817-8CCC-7221500722D7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E1F0E091-35DC-4FE0-8A81-C2E87F35371F}" type="pres">
      <dgm:prSet presAssocID="{8D7575E5-829F-4817-8CCC-7221500722D7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020718C5-86E4-4F25-8025-9B4FC92DCA91}" type="presOf" srcId="{8D7575E5-829F-4817-8CCC-7221500722D7}" destId="{E1F0E091-35DC-4FE0-8A81-C2E87F35371F}" srcOrd="0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965" y="5302386"/>
            <a:ext cx="18359596" cy="11279752"/>
          </a:xfrm>
        </p:spPr>
        <p:txBody>
          <a:bodyPr anchor="b"/>
          <a:lstStyle>
            <a:lvl1pPr algn="ctr">
              <a:defRPr sz="1417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9941" y="17017128"/>
            <a:ext cx="16199644" cy="7822326"/>
          </a:xfrm>
        </p:spPr>
        <p:txBody>
          <a:bodyPr/>
          <a:lstStyle>
            <a:lvl1pPr marL="0" indent="0" algn="ctr">
              <a:buNone/>
              <a:defRPr sz="5669"/>
            </a:lvl1pPr>
            <a:lvl2pPr marL="1079998" indent="0" algn="ctr">
              <a:buNone/>
              <a:defRPr sz="4724"/>
            </a:lvl2pPr>
            <a:lvl3pPr marL="2159996" indent="0" algn="ctr">
              <a:buNone/>
              <a:defRPr sz="4252"/>
            </a:lvl3pPr>
            <a:lvl4pPr marL="3239994" indent="0" algn="ctr">
              <a:buNone/>
              <a:defRPr sz="3780"/>
            </a:lvl4pPr>
            <a:lvl5pPr marL="4319991" indent="0" algn="ctr">
              <a:buNone/>
              <a:defRPr sz="3780"/>
            </a:lvl5pPr>
            <a:lvl6pPr marL="5399989" indent="0" algn="ctr">
              <a:buNone/>
              <a:defRPr sz="3780"/>
            </a:lvl6pPr>
            <a:lvl7pPr marL="6479987" indent="0" algn="ctr">
              <a:buNone/>
              <a:defRPr sz="3780"/>
            </a:lvl7pPr>
            <a:lvl8pPr marL="7559985" indent="0" algn="ctr">
              <a:buNone/>
              <a:defRPr sz="3780"/>
            </a:lvl8pPr>
            <a:lvl9pPr marL="8639983" indent="0" algn="ctr">
              <a:buNone/>
              <a:defRPr sz="378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918C-AF92-4C3A-A7BD-8EA9C35FDEB9}" type="datetimeFigureOut">
              <a:rPr lang="es-MX" smtClean="0"/>
              <a:t>10/11/2025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9FBFD-1B92-4392-9051-56154B5E611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64071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918C-AF92-4C3A-A7BD-8EA9C35FDEB9}" type="datetimeFigureOut">
              <a:rPr lang="es-MX" smtClean="0"/>
              <a:t>10/11/2025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9FBFD-1B92-4392-9051-56154B5E611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87095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457161" y="1724962"/>
            <a:ext cx="4657398" cy="2745689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968" y="1724962"/>
            <a:ext cx="13702199" cy="2745689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918C-AF92-4C3A-A7BD-8EA9C35FDEB9}" type="datetimeFigureOut">
              <a:rPr lang="es-MX" smtClean="0"/>
              <a:t>10/11/2025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9FBFD-1B92-4392-9051-56154B5E611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07653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918C-AF92-4C3A-A7BD-8EA9C35FDEB9}" type="datetimeFigureOut">
              <a:rPr lang="es-MX" smtClean="0"/>
              <a:t>10/11/2025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9FBFD-1B92-4392-9051-56154B5E611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43331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3719" y="8077332"/>
            <a:ext cx="18629590" cy="13477201"/>
          </a:xfrm>
        </p:spPr>
        <p:txBody>
          <a:bodyPr anchor="b"/>
          <a:lstStyle>
            <a:lvl1pPr>
              <a:defRPr sz="1417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3719" y="21682033"/>
            <a:ext cx="18629590" cy="7087342"/>
          </a:xfrm>
        </p:spPr>
        <p:txBody>
          <a:bodyPr/>
          <a:lstStyle>
            <a:lvl1pPr marL="0" indent="0">
              <a:buNone/>
              <a:defRPr sz="5669">
                <a:solidFill>
                  <a:schemeClr val="tx1"/>
                </a:solidFill>
              </a:defRPr>
            </a:lvl1pPr>
            <a:lvl2pPr marL="1079998" indent="0">
              <a:buNone/>
              <a:defRPr sz="4724">
                <a:solidFill>
                  <a:schemeClr val="tx1">
                    <a:tint val="75000"/>
                  </a:schemeClr>
                </a:solidFill>
              </a:defRPr>
            </a:lvl2pPr>
            <a:lvl3pPr marL="2159996" indent="0">
              <a:buNone/>
              <a:defRPr sz="4252">
                <a:solidFill>
                  <a:schemeClr val="tx1">
                    <a:tint val="75000"/>
                  </a:schemeClr>
                </a:solidFill>
              </a:defRPr>
            </a:lvl3pPr>
            <a:lvl4pPr marL="3239994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4pPr>
            <a:lvl5pPr marL="4319991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5pPr>
            <a:lvl6pPr marL="5399989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6pPr>
            <a:lvl7pPr marL="6479987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7pPr>
            <a:lvl8pPr marL="7559985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8pPr>
            <a:lvl9pPr marL="8639983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918C-AF92-4C3A-A7BD-8EA9C35FDEB9}" type="datetimeFigureOut">
              <a:rPr lang="es-MX" smtClean="0"/>
              <a:t>10/11/2025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9FBFD-1B92-4392-9051-56154B5E611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99826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967" y="8624810"/>
            <a:ext cx="9179798" cy="2055705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34760" y="8624810"/>
            <a:ext cx="9179798" cy="2055705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918C-AF92-4C3A-A7BD-8EA9C35FDEB9}" type="datetimeFigureOut">
              <a:rPr lang="es-MX" smtClean="0"/>
              <a:t>10/11/2025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9FBFD-1B92-4392-9051-56154B5E611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75831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7781" y="1724969"/>
            <a:ext cx="18629590" cy="626236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7783" y="7942328"/>
            <a:ext cx="9137610" cy="3892412"/>
          </a:xfrm>
        </p:spPr>
        <p:txBody>
          <a:bodyPr anchor="b"/>
          <a:lstStyle>
            <a:lvl1pPr marL="0" indent="0">
              <a:buNone/>
              <a:defRPr sz="5669" b="1"/>
            </a:lvl1pPr>
            <a:lvl2pPr marL="1079998" indent="0">
              <a:buNone/>
              <a:defRPr sz="4724" b="1"/>
            </a:lvl2pPr>
            <a:lvl3pPr marL="2159996" indent="0">
              <a:buNone/>
              <a:defRPr sz="4252" b="1"/>
            </a:lvl3pPr>
            <a:lvl4pPr marL="3239994" indent="0">
              <a:buNone/>
              <a:defRPr sz="3780" b="1"/>
            </a:lvl4pPr>
            <a:lvl5pPr marL="4319991" indent="0">
              <a:buNone/>
              <a:defRPr sz="3780" b="1"/>
            </a:lvl5pPr>
            <a:lvl6pPr marL="5399989" indent="0">
              <a:buNone/>
              <a:defRPr sz="3780" b="1"/>
            </a:lvl6pPr>
            <a:lvl7pPr marL="6479987" indent="0">
              <a:buNone/>
              <a:defRPr sz="3780" b="1"/>
            </a:lvl7pPr>
            <a:lvl8pPr marL="7559985" indent="0">
              <a:buNone/>
              <a:defRPr sz="3780" b="1"/>
            </a:lvl8pPr>
            <a:lvl9pPr marL="8639983" indent="0">
              <a:buNone/>
              <a:defRPr sz="378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7783" y="11834740"/>
            <a:ext cx="9137610" cy="1740712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34761" y="7942328"/>
            <a:ext cx="9182611" cy="3892412"/>
          </a:xfrm>
        </p:spPr>
        <p:txBody>
          <a:bodyPr anchor="b"/>
          <a:lstStyle>
            <a:lvl1pPr marL="0" indent="0">
              <a:buNone/>
              <a:defRPr sz="5669" b="1"/>
            </a:lvl1pPr>
            <a:lvl2pPr marL="1079998" indent="0">
              <a:buNone/>
              <a:defRPr sz="4724" b="1"/>
            </a:lvl2pPr>
            <a:lvl3pPr marL="2159996" indent="0">
              <a:buNone/>
              <a:defRPr sz="4252" b="1"/>
            </a:lvl3pPr>
            <a:lvl4pPr marL="3239994" indent="0">
              <a:buNone/>
              <a:defRPr sz="3780" b="1"/>
            </a:lvl4pPr>
            <a:lvl5pPr marL="4319991" indent="0">
              <a:buNone/>
              <a:defRPr sz="3780" b="1"/>
            </a:lvl5pPr>
            <a:lvl6pPr marL="5399989" indent="0">
              <a:buNone/>
              <a:defRPr sz="3780" b="1"/>
            </a:lvl6pPr>
            <a:lvl7pPr marL="6479987" indent="0">
              <a:buNone/>
              <a:defRPr sz="3780" b="1"/>
            </a:lvl7pPr>
            <a:lvl8pPr marL="7559985" indent="0">
              <a:buNone/>
              <a:defRPr sz="3780" b="1"/>
            </a:lvl8pPr>
            <a:lvl9pPr marL="8639983" indent="0">
              <a:buNone/>
              <a:defRPr sz="378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34761" y="11834740"/>
            <a:ext cx="9182611" cy="1740712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918C-AF92-4C3A-A7BD-8EA9C35FDEB9}" type="datetimeFigureOut">
              <a:rPr lang="es-MX" smtClean="0"/>
              <a:t>10/11/2025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9FBFD-1B92-4392-9051-56154B5E611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814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918C-AF92-4C3A-A7BD-8EA9C35FDEB9}" type="datetimeFigureOut">
              <a:rPr lang="es-MX" smtClean="0"/>
              <a:t>10/11/2025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9FBFD-1B92-4392-9051-56154B5E611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21573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918C-AF92-4C3A-A7BD-8EA9C35FDEB9}" type="datetimeFigureOut">
              <a:rPr lang="es-MX" smtClean="0"/>
              <a:t>10/11/2025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9FBFD-1B92-4392-9051-56154B5E611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89549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04" userDrawn="1">
          <p15:clr>
            <a:srgbClr val="FBAE40"/>
          </p15:clr>
        </p15:guide>
        <p15:guide id="2" pos="6803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7781" y="2159952"/>
            <a:ext cx="6966409" cy="7559834"/>
          </a:xfrm>
        </p:spPr>
        <p:txBody>
          <a:bodyPr anchor="b"/>
          <a:lstStyle>
            <a:lvl1pPr>
              <a:defRPr sz="755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82611" y="4664905"/>
            <a:ext cx="10934760" cy="23024494"/>
          </a:xfrm>
        </p:spPr>
        <p:txBody>
          <a:bodyPr/>
          <a:lstStyle>
            <a:lvl1pPr>
              <a:defRPr sz="7559"/>
            </a:lvl1pPr>
            <a:lvl2pPr>
              <a:defRPr sz="6614"/>
            </a:lvl2pPr>
            <a:lvl3pPr>
              <a:defRPr sz="5669"/>
            </a:lvl3pPr>
            <a:lvl4pPr>
              <a:defRPr sz="4724"/>
            </a:lvl4pPr>
            <a:lvl5pPr>
              <a:defRPr sz="4724"/>
            </a:lvl5pPr>
            <a:lvl6pPr>
              <a:defRPr sz="4724"/>
            </a:lvl6pPr>
            <a:lvl7pPr>
              <a:defRPr sz="4724"/>
            </a:lvl7pPr>
            <a:lvl8pPr>
              <a:defRPr sz="4724"/>
            </a:lvl8pPr>
            <a:lvl9pPr>
              <a:defRPr sz="4724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7781" y="9719786"/>
            <a:ext cx="6966409" cy="18007107"/>
          </a:xfrm>
        </p:spPr>
        <p:txBody>
          <a:bodyPr/>
          <a:lstStyle>
            <a:lvl1pPr marL="0" indent="0">
              <a:buNone/>
              <a:defRPr sz="3780"/>
            </a:lvl1pPr>
            <a:lvl2pPr marL="1079998" indent="0">
              <a:buNone/>
              <a:defRPr sz="3307"/>
            </a:lvl2pPr>
            <a:lvl3pPr marL="2159996" indent="0">
              <a:buNone/>
              <a:defRPr sz="2835"/>
            </a:lvl3pPr>
            <a:lvl4pPr marL="3239994" indent="0">
              <a:buNone/>
              <a:defRPr sz="2362"/>
            </a:lvl4pPr>
            <a:lvl5pPr marL="4319991" indent="0">
              <a:buNone/>
              <a:defRPr sz="2362"/>
            </a:lvl5pPr>
            <a:lvl6pPr marL="5399989" indent="0">
              <a:buNone/>
              <a:defRPr sz="2362"/>
            </a:lvl6pPr>
            <a:lvl7pPr marL="6479987" indent="0">
              <a:buNone/>
              <a:defRPr sz="2362"/>
            </a:lvl7pPr>
            <a:lvl8pPr marL="7559985" indent="0">
              <a:buNone/>
              <a:defRPr sz="2362"/>
            </a:lvl8pPr>
            <a:lvl9pPr marL="8639983" indent="0">
              <a:buNone/>
              <a:defRPr sz="2362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918C-AF92-4C3A-A7BD-8EA9C35FDEB9}" type="datetimeFigureOut">
              <a:rPr lang="es-MX" smtClean="0"/>
              <a:t>10/11/2025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9FBFD-1B92-4392-9051-56154B5E611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93116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7781" y="2159952"/>
            <a:ext cx="6966409" cy="7559834"/>
          </a:xfrm>
        </p:spPr>
        <p:txBody>
          <a:bodyPr anchor="b"/>
          <a:lstStyle>
            <a:lvl1pPr>
              <a:defRPr sz="755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82611" y="4664905"/>
            <a:ext cx="10934760" cy="23024494"/>
          </a:xfrm>
        </p:spPr>
        <p:txBody>
          <a:bodyPr anchor="t"/>
          <a:lstStyle>
            <a:lvl1pPr marL="0" indent="0">
              <a:buNone/>
              <a:defRPr sz="7559"/>
            </a:lvl1pPr>
            <a:lvl2pPr marL="1079998" indent="0">
              <a:buNone/>
              <a:defRPr sz="6614"/>
            </a:lvl2pPr>
            <a:lvl3pPr marL="2159996" indent="0">
              <a:buNone/>
              <a:defRPr sz="5669"/>
            </a:lvl3pPr>
            <a:lvl4pPr marL="3239994" indent="0">
              <a:buNone/>
              <a:defRPr sz="4724"/>
            </a:lvl4pPr>
            <a:lvl5pPr marL="4319991" indent="0">
              <a:buNone/>
              <a:defRPr sz="4724"/>
            </a:lvl5pPr>
            <a:lvl6pPr marL="5399989" indent="0">
              <a:buNone/>
              <a:defRPr sz="4724"/>
            </a:lvl6pPr>
            <a:lvl7pPr marL="6479987" indent="0">
              <a:buNone/>
              <a:defRPr sz="4724"/>
            </a:lvl7pPr>
            <a:lvl8pPr marL="7559985" indent="0">
              <a:buNone/>
              <a:defRPr sz="4724"/>
            </a:lvl8pPr>
            <a:lvl9pPr marL="8639983" indent="0">
              <a:buNone/>
              <a:defRPr sz="4724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7781" y="9719786"/>
            <a:ext cx="6966409" cy="18007107"/>
          </a:xfrm>
        </p:spPr>
        <p:txBody>
          <a:bodyPr/>
          <a:lstStyle>
            <a:lvl1pPr marL="0" indent="0">
              <a:buNone/>
              <a:defRPr sz="3780"/>
            </a:lvl1pPr>
            <a:lvl2pPr marL="1079998" indent="0">
              <a:buNone/>
              <a:defRPr sz="3307"/>
            </a:lvl2pPr>
            <a:lvl3pPr marL="2159996" indent="0">
              <a:buNone/>
              <a:defRPr sz="2835"/>
            </a:lvl3pPr>
            <a:lvl4pPr marL="3239994" indent="0">
              <a:buNone/>
              <a:defRPr sz="2362"/>
            </a:lvl4pPr>
            <a:lvl5pPr marL="4319991" indent="0">
              <a:buNone/>
              <a:defRPr sz="2362"/>
            </a:lvl5pPr>
            <a:lvl6pPr marL="5399989" indent="0">
              <a:buNone/>
              <a:defRPr sz="2362"/>
            </a:lvl6pPr>
            <a:lvl7pPr marL="6479987" indent="0">
              <a:buNone/>
              <a:defRPr sz="2362"/>
            </a:lvl7pPr>
            <a:lvl8pPr marL="7559985" indent="0">
              <a:buNone/>
              <a:defRPr sz="2362"/>
            </a:lvl8pPr>
            <a:lvl9pPr marL="8639983" indent="0">
              <a:buNone/>
              <a:defRPr sz="2362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918C-AF92-4C3A-A7BD-8EA9C35FDEB9}" type="datetimeFigureOut">
              <a:rPr lang="es-MX" smtClean="0"/>
              <a:t>10/11/2025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9FBFD-1B92-4392-9051-56154B5E611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11172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968" y="1724969"/>
            <a:ext cx="18629590" cy="6262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968" y="8624810"/>
            <a:ext cx="18629590" cy="205570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84967" y="30029347"/>
            <a:ext cx="4859893" cy="1724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6918C-AF92-4C3A-A7BD-8EA9C35FDEB9}" type="datetimeFigureOut">
              <a:rPr lang="es-MX" smtClean="0"/>
              <a:t>10/11/2025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54843" y="30029347"/>
            <a:ext cx="7289840" cy="1724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254665" y="30029347"/>
            <a:ext cx="4859893" cy="1724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D9FBFD-1B92-4392-9051-56154B5E611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06869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159996" rtl="0" eaLnBrk="1" latinLnBrk="0" hangingPunct="1">
        <a:lnSpc>
          <a:spcPct val="90000"/>
        </a:lnSpc>
        <a:spcBef>
          <a:spcPct val="0"/>
        </a:spcBef>
        <a:buNone/>
        <a:defRPr sz="1039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9999" indent="-539999" algn="l" defTabSz="2159996" rtl="0" eaLnBrk="1" latinLnBrk="0" hangingPunct="1">
        <a:lnSpc>
          <a:spcPct val="90000"/>
        </a:lnSpc>
        <a:spcBef>
          <a:spcPts val="2362"/>
        </a:spcBef>
        <a:buFont typeface="Arial" panose="020B0604020202020204" pitchFamily="34" charset="0"/>
        <a:buChar char="•"/>
        <a:defRPr sz="6614" kern="1200">
          <a:solidFill>
            <a:schemeClr val="tx1"/>
          </a:solidFill>
          <a:latin typeface="+mn-lt"/>
          <a:ea typeface="+mn-ea"/>
          <a:cs typeface="+mn-cs"/>
        </a:defRPr>
      </a:lvl1pPr>
      <a:lvl2pPr marL="1619997" indent="-539999" algn="l" defTabSz="215999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2pPr>
      <a:lvl3pPr marL="2699995" indent="-539999" algn="l" defTabSz="215999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724" kern="1200">
          <a:solidFill>
            <a:schemeClr val="tx1"/>
          </a:solidFill>
          <a:latin typeface="+mn-lt"/>
          <a:ea typeface="+mn-ea"/>
          <a:cs typeface="+mn-cs"/>
        </a:defRPr>
      </a:lvl3pPr>
      <a:lvl4pPr marL="3779992" indent="-539999" algn="l" defTabSz="215999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4pPr>
      <a:lvl5pPr marL="4859990" indent="-539999" algn="l" defTabSz="215999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5pPr>
      <a:lvl6pPr marL="5939988" indent="-539999" algn="l" defTabSz="215999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6pPr>
      <a:lvl7pPr marL="7019986" indent="-539999" algn="l" defTabSz="215999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7pPr>
      <a:lvl8pPr marL="8099984" indent="-539999" algn="l" defTabSz="215999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8pPr>
      <a:lvl9pPr marL="9179982" indent="-539999" algn="l" defTabSz="215999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1pPr>
      <a:lvl2pPr marL="1079998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2pPr>
      <a:lvl3pPr marL="2159996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3pPr>
      <a:lvl4pPr marL="3239994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4pPr>
      <a:lvl5pPr marL="4319991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5pPr>
      <a:lvl6pPr marL="5399989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6pPr>
      <a:lvl7pPr marL="6479987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7pPr>
      <a:lvl8pPr marL="7559985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8pPr>
      <a:lvl9pPr marL="8639983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4AC051D-3BD7-12DE-4E22-6E813ACC80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08" y="762"/>
            <a:ext cx="21600033" cy="32398525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2265422D-1911-9618-58BB-C6176C4165B0}"/>
              </a:ext>
            </a:extLst>
          </p:cNvPr>
          <p:cNvSpPr/>
          <p:nvPr/>
        </p:nvSpPr>
        <p:spPr>
          <a:xfrm>
            <a:off x="2183238" y="1643152"/>
            <a:ext cx="14547273" cy="26775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9600" b="1" dirty="0">
                <a:solidFill>
                  <a:srgbClr val="1F3366"/>
                </a:solidFill>
                <a:latin typeface="Montserrat" pitchFamily="2" charset="0"/>
              </a:rPr>
              <a:t>TÍTULO DEL PROYECTO</a:t>
            </a:r>
          </a:p>
        </p:txBody>
      </p:sp>
      <p:graphicFrame>
        <p:nvGraphicFramePr>
          <p:cNvPr id="21" name="Diagrama 20">
            <a:extLst>
              <a:ext uri="{FF2B5EF4-FFF2-40B4-BE49-F238E27FC236}">
                <a16:creationId xmlns:a16="http://schemas.microsoft.com/office/drawing/2014/main" id="{8E42920F-5A04-B58A-85AE-3906372E2F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8577163"/>
              </p:ext>
            </p:extLst>
          </p:nvPr>
        </p:nvGraphicFramePr>
        <p:xfrm>
          <a:off x="13614686" y="19573480"/>
          <a:ext cx="6740248" cy="2768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Rectángulo 12">
            <a:extLst>
              <a:ext uri="{FF2B5EF4-FFF2-40B4-BE49-F238E27FC236}">
                <a16:creationId xmlns:a16="http://schemas.microsoft.com/office/drawing/2014/main" id="{412561B4-5BD1-834E-86E2-0CD15C6003D8}"/>
              </a:ext>
            </a:extLst>
          </p:cNvPr>
          <p:cNvSpPr/>
          <p:nvPr/>
        </p:nvSpPr>
        <p:spPr>
          <a:xfrm>
            <a:off x="1108362" y="5723689"/>
            <a:ext cx="14547273" cy="8035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2800" dirty="0">
              <a:solidFill>
                <a:srgbClr val="1F3366"/>
              </a:solidFill>
              <a:latin typeface="Montserrat" pitchFamily="2" charset="0"/>
            </a:endParaRPr>
          </a:p>
          <a:p>
            <a:endParaRPr lang="es-MX" sz="2800" dirty="0">
              <a:solidFill>
                <a:srgbClr val="1F3366"/>
              </a:solidFill>
              <a:latin typeface="Montserrat" pitchFamily="2" charset="0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4D8D138C-B919-6D5B-8486-2F2F954EA556}"/>
              </a:ext>
            </a:extLst>
          </p:cNvPr>
          <p:cNvSpPr/>
          <p:nvPr/>
        </p:nvSpPr>
        <p:spPr>
          <a:xfrm>
            <a:off x="1108361" y="5986285"/>
            <a:ext cx="8752331" cy="8035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2800" dirty="0">
              <a:solidFill>
                <a:srgbClr val="1F3366"/>
              </a:solidFill>
              <a:latin typeface="Montserrat" pitchFamily="2" charset="0"/>
            </a:endParaRP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441E6280-1E67-B049-82D5-9BD7245458D5}"/>
              </a:ext>
            </a:extLst>
          </p:cNvPr>
          <p:cNvSpPr/>
          <p:nvPr/>
        </p:nvSpPr>
        <p:spPr>
          <a:xfrm>
            <a:off x="1395235" y="4651324"/>
            <a:ext cx="7929536" cy="134607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s-MX" sz="2800" dirty="0">
                <a:solidFill>
                  <a:srgbClr val="1F3366"/>
                </a:solidFill>
                <a:latin typeface="Montserrat" pitchFamily="2" charset="0"/>
              </a:rPr>
              <a:t>Autor (a):</a:t>
            </a:r>
          </a:p>
          <a:p>
            <a:r>
              <a:rPr lang="es-MX" sz="2800" dirty="0">
                <a:solidFill>
                  <a:srgbClr val="1F3366"/>
                </a:solidFill>
                <a:latin typeface="Montserrat" pitchFamily="2" charset="0"/>
              </a:rPr>
              <a:t>Correo.</a:t>
            </a:r>
          </a:p>
          <a:p>
            <a:endParaRPr lang="es-MX" sz="2800" dirty="0">
              <a:solidFill>
                <a:srgbClr val="1F3366"/>
              </a:solidFill>
              <a:latin typeface="Montserrat" pitchFamily="2" charset="0"/>
            </a:endParaRPr>
          </a:p>
        </p:txBody>
      </p:sp>
      <p:sp>
        <p:nvSpPr>
          <p:cNvPr id="57" name="Rectángulo 56">
            <a:extLst>
              <a:ext uri="{FF2B5EF4-FFF2-40B4-BE49-F238E27FC236}">
                <a16:creationId xmlns:a16="http://schemas.microsoft.com/office/drawing/2014/main" id="{C281E88F-DD66-DF26-01D2-F841B786FB02}"/>
              </a:ext>
            </a:extLst>
          </p:cNvPr>
          <p:cNvSpPr/>
          <p:nvPr/>
        </p:nvSpPr>
        <p:spPr>
          <a:xfrm>
            <a:off x="738039" y="6101208"/>
            <a:ext cx="9663716" cy="6071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FA28454A-41FB-A934-2F07-F9EA9B575EA0}"/>
              </a:ext>
            </a:extLst>
          </p:cNvPr>
          <p:cNvSpPr/>
          <p:nvPr/>
        </p:nvSpPr>
        <p:spPr>
          <a:xfrm>
            <a:off x="1094563" y="6416567"/>
            <a:ext cx="8677856" cy="8035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s-MX" sz="2800" b="1" dirty="0">
                <a:solidFill>
                  <a:srgbClr val="1F3366"/>
                </a:solidFill>
                <a:latin typeface="Montserrat" pitchFamily="2" charset="0"/>
              </a:rPr>
              <a:t>Introducción:</a:t>
            </a:r>
          </a:p>
          <a:p>
            <a:endParaRPr lang="es-MX" sz="2800" b="1" dirty="0">
              <a:solidFill>
                <a:srgbClr val="1F3366"/>
              </a:solidFill>
              <a:latin typeface="Montserrat" pitchFamily="2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051EC4BD-5FC8-B93E-4686-8E8144FF4357}"/>
              </a:ext>
            </a:extLst>
          </p:cNvPr>
          <p:cNvSpPr/>
          <p:nvPr/>
        </p:nvSpPr>
        <p:spPr>
          <a:xfrm>
            <a:off x="1094563" y="12748376"/>
            <a:ext cx="8216410" cy="8035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MX" sz="2800" b="1" dirty="0">
                <a:solidFill>
                  <a:srgbClr val="1F3366"/>
                </a:solidFill>
                <a:latin typeface="Montserrat" pitchFamily="2" charset="0"/>
              </a:rPr>
              <a:t>Objetivos:</a:t>
            </a:r>
          </a:p>
          <a:p>
            <a:endParaRPr lang="es-MX" sz="2800" b="1" dirty="0">
              <a:solidFill>
                <a:srgbClr val="1F3366"/>
              </a:solidFill>
              <a:latin typeface="Montserrat" pitchFamily="2" charset="0"/>
            </a:endParaRPr>
          </a:p>
        </p:txBody>
      </p:sp>
      <p:sp>
        <p:nvSpPr>
          <p:cNvPr id="59" name="Rectángulo 58">
            <a:extLst>
              <a:ext uri="{FF2B5EF4-FFF2-40B4-BE49-F238E27FC236}">
                <a16:creationId xmlns:a16="http://schemas.microsoft.com/office/drawing/2014/main" id="{50264A4E-4599-2EB3-C8B5-E52CC4E8B415}"/>
              </a:ext>
            </a:extLst>
          </p:cNvPr>
          <p:cNvSpPr/>
          <p:nvPr/>
        </p:nvSpPr>
        <p:spPr>
          <a:xfrm>
            <a:off x="738039" y="19064980"/>
            <a:ext cx="9663716" cy="792969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0" name="Rectángulo 59">
            <a:extLst>
              <a:ext uri="{FF2B5EF4-FFF2-40B4-BE49-F238E27FC236}">
                <a16:creationId xmlns:a16="http://schemas.microsoft.com/office/drawing/2014/main" id="{C371D583-F5EB-2811-1E65-D7CA98AF9956}"/>
              </a:ext>
            </a:extLst>
          </p:cNvPr>
          <p:cNvSpPr/>
          <p:nvPr/>
        </p:nvSpPr>
        <p:spPr>
          <a:xfrm>
            <a:off x="11088556" y="6133504"/>
            <a:ext cx="9772930" cy="880419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98AD0245-97CD-667E-BC7B-A441B1AD66F0}"/>
              </a:ext>
            </a:extLst>
          </p:cNvPr>
          <p:cNvSpPr/>
          <p:nvPr/>
        </p:nvSpPr>
        <p:spPr>
          <a:xfrm>
            <a:off x="1094563" y="19335630"/>
            <a:ext cx="8766129" cy="8035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MX" sz="2800" b="1" dirty="0">
                <a:solidFill>
                  <a:srgbClr val="1F3366"/>
                </a:solidFill>
                <a:latin typeface="Montserrat" pitchFamily="2" charset="0"/>
              </a:rPr>
              <a:t>Marco teórico:</a:t>
            </a:r>
          </a:p>
          <a:p>
            <a:endParaRPr lang="es-MX" sz="2800" b="1" dirty="0">
              <a:solidFill>
                <a:srgbClr val="1F3366"/>
              </a:solidFill>
              <a:latin typeface="Montserrat" pitchFamily="2" charset="0"/>
            </a:endParaRP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D7628B12-C018-F100-729A-17E4B4B94E5D}"/>
              </a:ext>
            </a:extLst>
          </p:cNvPr>
          <p:cNvSpPr/>
          <p:nvPr/>
        </p:nvSpPr>
        <p:spPr>
          <a:xfrm>
            <a:off x="10984469" y="6416567"/>
            <a:ext cx="9273042" cy="8035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s-MX" sz="2800" b="1" dirty="0">
                <a:solidFill>
                  <a:srgbClr val="1F3366"/>
                </a:solidFill>
                <a:latin typeface="Montserrat" pitchFamily="2" charset="0"/>
              </a:rPr>
              <a:t>Materiales y métodos:</a:t>
            </a:r>
          </a:p>
          <a:p>
            <a:endParaRPr lang="es-MX" sz="2800" b="1" dirty="0">
              <a:solidFill>
                <a:srgbClr val="1F3366"/>
              </a:solidFill>
              <a:latin typeface="Montserrat" pitchFamily="2" charset="0"/>
            </a:endParaRP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FDE92BC5-E248-C8FC-D49B-552344B5432C}"/>
              </a:ext>
            </a:extLst>
          </p:cNvPr>
          <p:cNvSpPr/>
          <p:nvPr/>
        </p:nvSpPr>
        <p:spPr>
          <a:xfrm>
            <a:off x="10984469" y="12748376"/>
            <a:ext cx="9457605" cy="8035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MX" sz="2800" b="1" dirty="0">
                <a:solidFill>
                  <a:srgbClr val="1F3366"/>
                </a:solidFill>
                <a:latin typeface="Montserrat" pitchFamily="2" charset="0"/>
              </a:rPr>
              <a:t>Resultado esperado:</a:t>
            </a:r>
          </a:p>
          <a:p>
            <a:endParaRPr lang="es-MX" sz="2800" b="1" dirty="0">
              <a:solidFill>
                <a:srgbClr val="1F3366"/>
              </a:solidFill>
              <a:latin typeface="Montserrat" pitchFamily="2" charset="0"/>
            </a:endParaRPr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26B93142-BA62-27D2-522A-36E041986C8E}"/>
              </a:ext>
            </a:extLst>
          </p:cNvPr>
          <p:cNvSpPr/>
          <p:nvPr/>
        </p:nvSpPr>
        <p:spPr>
          <a:xfrm>
            <a:off x="11080544" y="19428048"/>
            <a:ext cx="9780942" cy="756662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64" name="Rectángulo 63">
            <a:extLst>
              <a:ext uri="{FF2B5EF4-FFF2-40B4-BE49-F238E27FC236}">
                <a16:creationId xmlns:a16="http://schemas.microsoft.com/office/drawing/2014/main" id="{0B4CF34A-7752-432A-E972-5CF3EC5B58A5}"/>
              </a:ext>
            </a:extLst>
          </p:cNvPr>
          <p:cNvSpPr/>
          <p:nvPr/>
        </p:nvSpPr>
        <p:spPr>
          <a:xfrm>
            <a:off x="738038" y="27417288"/>
            <a:ext cx="20123447" cy="324922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C920C274-B65F-FA20-F4A9-76A8DEC26B11}"/>
              </a:ext>
            </a:extLst>
          </p:cNvPr>
          <p:cNvSpPr/>
          <p:nvPr/>
        </p:nvSpPr>
        <p:spPr>
          <a:xfrm>
            <a:off x="10984469" y="19335630"/>
            <a:ext cx="9273044" cy="8035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MX" sz="2800" b="1" dirty="0">
                <a:solidFill>
                  <a:srgbClr val="1F3366"/>
                </a:solidFill>
                <a:latin typeface="Montserrat" pitchFamily="2" charset="0"/>
              </a:rPr>
              <a:t>Cronograma:</a:t>
            </a:r>
          </a:p>
          <a:p>
            <a:endParaRPr lang="es-MX" sz="2800" b="1" dirty="0">
              <a:solidFill>
                <a:srgbClr val="1F3366"/>
              </a:solidFill>
              <a:latin typeface="Montserrat" pitchFamily="2" charset="0"/>
            </a:endParaRP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1449B045-5CD4-995B-697B-6F4C225BC27D}"/>
              </a:ext>
            </a:extLst>
          </p:cNvPr>
          <p:cNvSpPr/>
          <p:nvPr/>
        </p:nvSpPr>
        <p:spPr>
          <a:xfrm>
            <a:off x="738038" y="28605481"/>
            <a:ext cx="11384603" cy="746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s-MX" sz="2800" b="1" dirty="0">
                <a:solidFill>
                  <a:srgbClr val="1F3366"/>
                </a:solidFill>
                <a:latin typeface="Montserrat" pitchFamily="2" charset="0"/>
              </a:rPr>
              <a:t>Referencias:</a:t>
            </a:r>
          </a:p>
          <a:p>
            <a:endParaRPr lang="es-MX" sz="2800" b="1" dirty="0">
              <a:solidFill>
                <a:srgbClr val="1F3366"/>
              </a:solidFill>
              <a:latin typeface="Montserrat" pitchFamily="2" charset="0"/>
            </a:endParaRPr>
          </a:p>
        </p:txBody>
      </p:sp>
      <p:sp>
        <p:nvSpPr>
          <p:cNvPr id="65" name="Rectángulo 64">
            <a:extLst>
              <a:ext uri="{FF2B5EF4-FFF2-40B4-BE49-F238E27FC236}">
                <a16:creationId xmlns:a16="http://schemas.microsoft.com/office/drawing/2014/main" id="{668A2394-349A-8F75-200E-219E4D93BC17}"/>
              </a:ext>
            </a:extLst>
          </p:cNvPr>
          <p:cNvSpPr/>
          <p:nvPr/>
        </p:nvSpPr>
        <p:spPr>
          <a:xfrm>
            <a:off x="10808358" y="4711864"/>
            <a:ext cx="10238797" cy="122499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s-MX" sz="2800" dirty="0">
                <a:solidFill>
                  <a:srgbClr val="1F3366"/>
                </a:solidFill>
                <a:latin typeface="Montserrat" pitchFamily="2" charset="0"/>
              </a:rPr>
              <a:t>Asesores:</a:t>
            </a:r>
          </a:p>
          <a:p>
            <a:r>
              <a:rPr lang="es-MX" sz="2800" dirty="0">
                <a:solidFill>
                  <a:srgbClr val="1F3366"/>
                </a:solidFill>
                <a:latin typeface="Montserrat" pitchFamily="2" charset="0"/>
              </a:rPr>
              <a:t>Correo de asesores: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EE279649-E144-BE6B-982A-E6222521A80B}"/>
              </a:ext>
            </a:extLst>
          </p:cNvPr>
          <p:cNvCxnSpPr/>
          <p:nvPr/>
        </p:nvCxnSpPr>
        <p:spPr>
          <a:xfrm>
            <a:off x="10321278" y="6439766"/>
            <a:ext cx="0" cy="20434941"/>
          </a:xfrm>
          <a:prstGeom prst="line">
            <a:avLst/>
          </a:prstGeom>
          <a:ln w="76200">
            <a:solidFill>
              <a:srgbClr val="384A77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Rectángulo 1">
            <a:extLst>
              <a:ext uri="{FF2B5EF4-FFF2-40B4-BE49-F238E27FC236}">
                <a16:creationId xmlns:a16="http://schemas.microsoft.com/office/drawing/2014/main" id="{94CA0C66-767E-3DD4-4828-9481D1DFA7F8}"/>
              </a:ext>
            </a:extLst>
          </p:cNvPr>
          <p:cNvSpPr/>
          <p:nvPr/>
        </p:nvSpPr>
        <p:spPr>
          <a:xfrm>
            <a:off x="1094562" y="7123593"/>
            <a:ext cx="8483049" cy="538761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s-MX" sz="2800" dirty="0" err="1">
                <a:solidFill>
                  <a:srgbClr val="1F3366"/>
                </a:solidFill>
                <a:latin typeface="Montserrat" pitchFamily="2" charset="0"/>
              </a:rPr>
              <a:t>xxxx</a:t>
            </a:r>
            <a:endParaRPr lang="es-MX" sz="2800" dirty="0">
              <a:solidFill>
                <a:srgbClr val="1F3366"/>
              </a:solidFill>
              <a:latin typeface="Montserrat" pitchFamily="2" charset="0"/>
            </a:endParaRPr>
          </a:p>
          <a:p>
            <a:endParaRPr lang="es-MX" sz="2800" dirty="0">
              <a:solidFill>
                <a:srgbClr val="1F3366"/>
              </a:solidFill>
              <a:latin typeface="Montserrat" pitchFamily="2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598DDCE-D61F-9FDE-712F-167C3A2607BE}"/>
              </a:ext>
            </a:extLst>
          </p:cNvPr>
          <p:cNvSpPr/>
          <p:nvPr/>
        </p:nvSpPr>
        <p:spPr>
          <a:xfrm>
            <a:off x="11064945" y="6944007"/>
            <a:ext cx="9578120" cy="602776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s-MX" sz="2800" dirty="0" err="1">
                <a:solidFill>
                  <a:srgbClr val="1F3366"/>
                </a:solidFill>
                <a:latin typeface="Montserrat" pitchFamily="2" charset="0"/>
              </a:rPr>
              <a:t>xxxx</a:t>
            </a:r>
            <a:endParaRPr lang="es-MX" sz="2800" dirty="0">
              <a:solidFill>
                <a:srgbClr val="1F3366"/>
              </a:solidFill>
              <a:latin typeface="Montserrat" pitchFamily="2" charset="0"/>
            </a:endParaRPr>
          </a:p>
          <a:p>
            <a:endParaRPr lang="es-MX" sz="2800" dirty="0">
              <a:solidFill>
                <a:srgbClr val="1F3366"/>
              </a:solidFill>
              <a:latin typeface="Montserrat" pitchFamily="2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2E922877-87FC-D87D-3B15-995AFF84E159}"/>
              </a:ext>
            </a:extLst>
          </p:cNvPr>
          <p:cNvSpPr/>
          <p:nvPr/>
        </p:nvSpPr>
        <p:spPr>
          <a:xfrm>
            <a:off x="1094562" y="13343622"/>
            <a:ext cx="8483049" cy="57365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s-MX" sz="2800" dirty="0" err="1">
                <a:solidFill>
                  <a:srgbClr val="1F3366"/>
                </a:solidFill>
                <a:latin typeface="Montserrat" pitchFamily="2" charset="0"/>
              </a:rPr>
              <a:t>xxxx</a:t>
            </a:r>
            <a:endParaRPr lang="es-MX" sz="2800" dirty="0">
              <a:solidFill>
                <a:srgbClr val="1F3366"/>
              </a:solidFill>
              <a:latin typeface="Montserrat" pitchFamily="2" charset="0"/>
            </a:endParaRPr>
          </a:p>
          <a:p>
            <a:endParaRPr lang="es-MX" sz="2800" dirty="0">
              <a:solidFill>
                <a:srgbClr val="1F3366"/>
              </a:solidFill>
              <a:latin typeface="Montserrat" pitchFamily="2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709EB83-BC0D-4AE7-DA1E-62B9B9503698}"/>
              </a:ext>
            </a:extLst>
          </p:cNvPr>
          <p:cNvSpPr/>
          <p:nvPr/>
        </p:nvSpPr>
        <p:spPr>
          <a:xfrm>
            <a:off x="1094562" y="19991243"/>
            <a:ext cx="8483049" cy="834001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s-MX" sz="2800" dirty="0" err="1">
                <a:solidFill>
                  <a:srgbClr val="1F3366"/>
                </a:solidFill>
                <a:latin typeface="Montserrat" pitchFamily="2" charset="0"/>
              </a:rPr>
              <a:t>xxxx</a:t>
            </a:r>
            <a:endParaRPr lang="es-MX" sz="2800" dirty="0">
              <a:solidFill>
                <a:srgbClr val="1F3366"/>
              </a:solidFill>
              <a:latin typeface="Montserrat" pitchFamily="2" charset="0"/>
            </a:endParaRPr>
          </a:p>
          <a:p>
            <a:endParaRPr lang="es-MX" sz="2800" dirty="0">
              <a:solidFill>
                <a:srgbClr val="1F3366"/>
              </a:solidFill>
              <a:latin typeface="Montserrat" pitchFamily="2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EC2EE9B1-B012-ACB6-CE36-ED7BA6B4B780}"/>
              </a:ext>
            </a:extLst>
          </p:cNvPr>
          <p:cNvSpPr/>
          <p:nvPr/>
        </p:nvSpPr>
        <p:spPr>
          <a:xfrm>
            <a:off x="11064945" y="19991243"/>
            <a:ext cx="9578120" cy="834001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s-MX" sz="2800" dirty="0" err="1">
                <a:solidFill>
                  <a:srgbClr val="1F3366"/>
                </a:solidFill>
                <a:latin typeface="Montserrat" pitchFamily="2" charset="0"/>
              </a:rPr>
              <a:t>xxxx</a:t>
            </a:r>
            <a:endParaRPr lang="es-MX" sz="2800" dirty="0">
              <a:solidFill>
                <a:srgbClr val="1F3366"/>
              </a:solidFill>
              <a:latin typeface="Montserrat" pitchFamily="2" charset="0"/>
            </a:endParaRPr>
          </a:p>
          <a:p>
            <a:endParaRPr lang="es-MX" sz="2800" dirty="0">
              <a:solidFill>
                <a:srgbClr val="1F3366"/>
              </a:solidFill>
              <a:latin typeface="Montserrat" pitchFamily="2" charset="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BAA9DBB3-3F54-0EDC-F6E0-2427EC091B74}"/>
              </a:ext>
            </a:extLst>
          </p:cNvPr>
          <p:cNvSpPr/>
          <p:nvPr/>
        </p:nvSpPr>
        <p:spPr>
          <a:xfrm>
            <a:off x="11064945" y="13343622"/>
            <a:ext cx="9578120" cy="47567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s-MX" sz="2800" dirty="0" err="1">
                <a:solidFill>
                  <a:srgbClr val="1F3366"/>
                </a:solidFill>
                <a:latin typeface="Montserrat" pitchFamily="2" charset="0"/>
              </a:rPr>
              <a:t>xxxx</a:t>
            </a:r>
            <a:endParaRPr lang="es-MX" sz="2800" dirty="0">
              <a:solidFill>
                <a:srgbClr val="1F3366"/>
              </a:solidFill>
              <a:latin typeface="Montserrat" pitchFamily="2" charset="0"/>
            </a:endParaRPr>
          </a:p>
          <a:p>
            <a:endParaRPr lang="es-MX" sz="2800" dirty="0">
              <a:solidFill>
                <a:srgbClr val="1F3366"/>
              </a:solidFill>
              <a:latin typeface="Montserrat" pitchFamily="2" charset="0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FFC3D798-E59B-2591-7106-A3102BF2F484}"/>
              </a:ext>
            </a:extLst>
          </p:cNvPr>
          <p:cNvSpPr/>
          <p:nvPr/>
        </p:nvSpPr>
        <p:spPr>
          <a:xfrm>
            <a:off x="853440" y="29242320"/>
            <a:ext cx="12308378" cy="280913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t"/>
          <a:lstStyle/>
          <a:p>
            <a:pPr marL="432000" indent="-457200"/>
            <a:r>
              <a:rPr lang="es-MX" sz="2800" dirty="0">
                <a:solidFill>
                  <a:srgbClr val="1F3366"/>
                </a:solidFill>
                <a:latin typeface="Montserrat" pitchFamily="2" charset="0"/>
              </a:rPr>
              <a:t>xxxxxxxxxxxxxxxxxxxxxxxxxxxxxxxxxxxxxxxxxxxxxxxxxxxxxxxxxxxxxxxxxxxxxxxxxxxxxxx.</a:t>
            </a:r>
          </a:p>
          <a:p>
            <a:pPr marL="432000" indent="-457200"/>
            <a:r>
              <a:rPr lang="es-MX" sz="2800" dirty="0">
                <a:solidFill>
                  <a:srgbClr val="1F3366"/>
                </a:solidFill>
                <a:latin typeface="Montserrat" pitchFamily="2" charset="0"/>
              </a:rPr>
              <a:t>xxxxxxxxxxxxxxxxxxxxxxxxxxxxxxxxxxxxxxxxxxxxxxxxxxxxxxxxxxxxxxxxxxxxxxxxxxxxxxxx.</a:t>
            </a:r>
          </a:p>
        </p:txBody>
      </p:sp>
    </p:spTree>
    <p:extLst>
      <p:ext uri="{BB962C8B-B14F-4D97-AF65-F5344CB8AC3E}">
        <p14:creationId xmlns:p14="http://schemas.microsoft.com/office/powerpoint/2010/main" val="175710608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231</TotalTime>
  <Words>43</Words>
  <Application>Microsoft Office PowerPoint</Application>
  <PresentationFormat>Personalizado</PresentationFormat>
  <Paragraphs>20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Calibri Light</vt:lpstr>
      <vt:lpstr>Calibri</vt:lpstr>
      <vt:lpstr>Arial</vt:lpstr>
      <vt:lpstr>Montserrat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DEPTO COMUNICACIÓN</dc:creator>
  <cp:lastModifiedBy>DEPTO COMUNICACION</cp:lastModifiedBy>
  <cp:revision>13</cp:revision>
  <dcterms:created xsi:type="dcterms:W3CDTF">2024-10-30T22:59:46Z</dcterms:created>
  <dcterms:modified xsi:type="dcterms:W3CDTF">2025-11-10T20:44:25Z</dcterms:modified>
</cp:coreProperties>
</file>