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4" r:id="rId6"/>
    <p:sldId id="256" r:id="rId7"/>
    <p:sldId id="263" r:id="rId8"/>
    <p:sldId id="262" r:id="rId9"/>
    <p:sldId id="265" r:id="rId10"/>
    <p:sldId id="266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631680C-7A6C-4A99-960A-1DE8EA33E08C}">
          <p14:sldIdLst>
            <p14:sldId id="258"/>
            <p14:sldId id="259"/>
            <p14:sldId id="260"/>
            <p14:sldId id="261"/>
            <p14:sldId id="264"/>
            <p14:sldId id="256"/>
            <p14:sldId id="263"/>
            <p14:sldId id="262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DB0D22"/>
    <a:srgbClr val="55AF32"/>
    <a:srgbClr val="EA591C"/>
    <a:srgbClr val="B7B7B7"/>
    <a:srgbClr val="F19805"/>
    <a:srgbClr val="108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9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416C9-3D21-446C-ACC2-723557752F4A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CB65F-CBB7-4393-9918-47C85A082C1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281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4731D-34DC-07DE-3BFE-5F12ED59B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CEEC45-D625-1AF5-D41E-7FEDB3B71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A5617A-F4DF-BEE3-DCAC-AB4F257C9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A2909C-CC6A-EE17-D8EE-B32BDC5C2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8E75D0-08E0-A7DD-7F25-95F88C8B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49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E92DD-E30C-2118-65EE-E2C43BA10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28C1AA-404F-8677-E48F-35A59FC22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C7E7E6-7915-AA94-846D-794DFA1D8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29876A-160D-A8F6-F35E-5C267CD6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CED667-EBEA-1AD0-0429-1640D0F19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097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4F37AE-1617-99B8-74ED-F3885088E3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25F1E09-28A6-AA2C-30F0-24C8991DC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B583F4-8165-F032-A742-1E46C5768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85B0A8-8E26-6D0C-E0BB-D36050FDB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EB756A-CA52-4226-2B21-7658CF9FD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3248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8276F6-7FB5-5AB9-F56E-572588CA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69A7EE-3FFC-23F6-EEC1-B2A33D4A6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D580B1-4DFE-144A-B1FE-554A99225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289BEF-B2A8-37EE-02FA-7A0AC224C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CBCC1-1ABC-46AC-66D4-8DEA6BB6F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2182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D0B81A-4076-FFAA-2430-F28FA008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282E80-2504-7A7E-08B2-05EFFDFB9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6E584A-0A75-2E56-0BEF-59BCE8ADD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A4F277-706D-1F6E-AE2A-11C6A1172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473D74-BC1E-D927-B72C-CDF872187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567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A84AB2-8972-C1F6-E917-D9A3349C9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AA54BB-9EA3-D4BD-EFE2-2ECFE9C6C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B66276-5FF4-C495-2EC7-BE5F5A9B6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B10BDB-A8CF-4FE2-7EE1-A6EF7EB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DD1532-9E77-C1F2-EC47-CC7CAA1F8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2B49F2-EE52-FCA3-7107-30B027819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0864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1F048-9DAC-895F-4C91-E5E8AB11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F23647-BEE3-C1DD-EFCD-EDB697D39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1B0401A-DAB8-9B11-15EC-709831FBE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7CB8A6-C14E-D825-F19F-5546E96CC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D57A83F-40BE-7501-FD08-F32254BC0F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93773B6-EDB6-BFE4-BD7D-7EFD4206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34B4507-7703-1084-0CA9-DD0B6197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A721F8A-006C-6E9F-FF23-494A2E9D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656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9C2829-E24A-5EB2-F035-17089D47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429C0DD-CA7C-364D-C17F-C5F98B30C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A11130B-AE0B-B98E-348E-53C9D7DD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1005F7-9D9D-D3A5-6F8D-919B0080C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64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F1925F-35DA-87D8-AC9D-BA39C69F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4165A72-9C9D-6F7D-D74A-79A2C5C6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0B39E3-B066-19CE-2AC5-DD2AC2D1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024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E79D6-DAB5-0674-0AB6-50F76C2EC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592BDF-3BF0-078B-C55F-7B3A58BF9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EB26599-8196-AD86-B176-99B6F7091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82E1B35-5A7B-5DDB-6F9D-D526A2CD4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ECED13-7381-04A9-FABF-4B1C4ADEE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5F0E02-A1BF-7FE4-0DFD-41D4B86E9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501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2C14A-43ED-E893-A19F-52B12B932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BBA0104-C145-B065-B5D7-BBFD21E447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C8A06-D560-0937-052D-9B67D0819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D331C2-223C-A6CD-AAE4-763999969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AB68A3-92F3-E8E3-ED25-5C889931A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69E2B3-A258-0933-499A-ECE9902EC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9950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F998449-7FC7-2B96-50EE-7B6EBFD47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3F4895-FCD7-1E18-2CA1-B338A90B0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FA2A5E-C6A5-02E6-0DDE-CB7DEB8BE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63AB0-5758-473B-BB8E-6043F4152276}" type="datetimeFigureOut">
              <a:rPr lang="es-MX" smtClean="0"/>
              <a:t>10/11/2025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83BE-86AC-C3D8-39FD-54293675BF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1EA9F3-D57D-7487-603D-E546877883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EC4E3-202A-4830-90AA-FAF1E9DBF8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175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es-es/video/dos-estudiantes-sentados-en-un-banco-mientras-discuten-sus-notas-5536728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svg"/><Relationship Id="rId7" Type="http://schemas.openxmlformats.org/officeDocument/2006/relationships/image" Target="../media/image2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8.svg"/><Relationship Id="rId10" Type="http://schemas.openxmlformats.org/officeDocument/2006/relationships/image" Target="../media/image24.png"/><Relationship Id="rId4" Type="http://schemas.openxmlformats.org/officeDocument/2006/relationships/image" Target="../media/image27.pn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95F67911-EA48-AC1A-0ED3-6A32A62990EC}"/>
              </a:ext>
            </a:extLst>
          </p:cNvPr>
          <p:cNvSpPr/>
          <p:nvPr/>
        </p:nvSpPr>
        <p:spPr>
          <a:xfrm>
            <a:off x="240144" y="4166700"/>
            <a:ext cx="7257936" cy="71540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9D9F7D7-E2A9-4341-EEAD-1532D5C9E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44" y="1506528"/>
            <a:ext cx="7876600" cy="2377042"/>
          </a:xfrm>
        </p:spPr>
        <p:txBody>
          <a:bodyPr anchor="b">
            <a:normAutofit fontScale="90000"/>
          </a:bodyPr>
          <a:lstStyle/>
          <a:p>
            <a:pPr algn="l"/>
            <a:r>
              <a:rPr lang="es-MX" dirty="0"/>
              <a:t>9° FORO ESTUDIANTIL DE </a:t>
            </a:r>
            <a:br>
              <a:rPr lang="es-MX" dirty="0"/>
            </a:br>
            <a:r>
              <a:rPr lang="es-MX" dirty="0"/>
              <a:t>INVESTIGACIÓN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BB9947CB-C262-F386-3016-13B601B321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40" y="4361472"/>
            <a:ext cx="6902488" cy="392584"/>
          </a:xfrm>
        </p:spPr>
        <p:txBody>
          <a:bodyPr>
            <a:normAutofit lnSpcReduction="10000"/>
          </a:bodyPr>
          <a:lstStyle/>
          <a:p>
            <a:pPr algn="l"/>
            <a:r>
              <a:rPr lang="es-MX" b="1" dirty="0">
                <a:solidFill>
                  <a:schemeClr val="bg1"/>
                </a:solidFill>
              </a:rPr>
              <a:t>¡Aquí es donde comienza tu presentación!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9E3BD88-70C2-CD4E-3998-41B6E4851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14"/>
          <a:stretch>
            <a:fillRect/>
          </a:stretch>
        </p:blipFill>
        <p:spPr>
          <a:xfrm>
            <a:off x="6424245" y="93781"/>
            <a:ext cx="4121796" cy="4267691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18388953-C06A-3F93-CFF4-C3A5E7EDE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8910306" y="1671327"/>
            <a:ext cx="5573482" cy="190330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153B1AE-CC5D-5936-3A3E-02A1078B2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47"/>
          <a:stretch>
            <a:fillRect/>
          </a:stretch>
        </p:blipFill>
        <p:spPr>
          <a:xfrm>
            <a:off x="-40511" y="5220708"/>
            <a:ext cx="12273022" cy="178969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404E66C5-C3E0-9BD8-4BB7-371C46756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690231"/>
            <a:ext cx="2064708" cy="49214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A4D9BF3C-0597-DF48-7733-29031341F6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874" y="689336"/>
            <a:ext cx="351422" cy="49304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C9BF6D4-A7E2-155C-B384-A63912B0D1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441" y="689336"/>
            <a:ext cx="426956" cy="51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2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549BBCE-078B-35C5-35CB-C6F0889EA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s-MX"/>
              <a:t>Referencias </a:t>
            </a:r>
            <a:endParaRPr lang="es-MX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67BC469-02E4-3DBD-92B7-37DA228DA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6774" y="2392776"/>
            <a:ext cx="2469860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0CD5EBBE-29BF-379D-92EB-035DB38D8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8504" y="558913"/>
            <a:ext cx="2469860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CC863842-0466-7E71-A1B9-555919A87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08503" y="3661942"/>
            <a:ext cx="2469860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8" name="Imagen 47" descr="Texto&#10;&#10;El contenido generado por IA puede ser incorrecto.">
            <a:extLst>
              <a:ext uri="{FF2B5EF4-FFF2-40B4-BE49-F238E27FC236}">
                <a16:creationId xmlns:a16="http://schemas.microsoft.com/office/drawing/2014/main" id="{6514B4FB-1F4E-EA5C-215F-4B572CB837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452" y="39670"/>
            <a:ext cx="1569600" cy="900119"/>
          </a:xfrm>
          <a:prstGeom prst="rect">
            <a:avLst/>
          </a:prstGeom>
        </p:spPr>
      </p:pic>
      <p:sp>
        <p:nvSpPr>
          <p:cNvPr id="56" name="Marcador de contenido 55">
            <a:extLst>
              <a:ext uri="{FF2B5EF4-FFF2-40B4-BE49-F238E27FC236}">
                <a16:creationId xmlns:a16="http://schemas.microsoft.com/office/drawing/2014/main" id="{2F6B19C3-6719-DE26-345F-7827FDE39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20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superiores redondeadas 8">
            <a:extLst>
              <a:ext uri="{FF2B5EF4-FFF2-40B4-BE49-F238E27FC236}">
                <a16:creationId xmlns:a16="http://schemas.microsoft.com/office/drawing/2014/main" id="{4C9E1EE2-1403-999C-ED08-264A512F894D}"/>
              </a:ext>
            </a:extLst>
          </p:cNvPr>
          <p:cNvSpPr/>
          <p:nvPr/>
        </p:nvSpPr>
        <p:spPr>
          <a:xfrm rot="5400000">
            <a:off x="3010229" y="-4437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7080EC-0076-015B-EBC8-DEB424DC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Índice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918AE11-32DB-D634-0AB2-7F41644AA54C}"/>
              </a:ext>
            </a:extLst>
          </p:cNvPr>
          <p:cNvSpPr/>
          <p:nvPr/>
        </p:nvSpPr>
        <p:spPr>
          <a:xfrm>
            <a:off x="622300" y="1628636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0" name="Rectángulo: esquinas superiores redondeadas 9">
            <a:extLst>
              <a:ext uri="{FF2B5EF4-FFF2-40B4-BE49-F238E27FC236}">
                <a16:creationId xmlns:a16="http://schemas.microsoft.com/office/drawing/2014/main" id="{4AE95A2D-85F6-0443-D600-F1982761B75C}"/>
              </a:ext>
            </a:extLst>
          </p:cNvPr>
          <p:cNvSpPr/>
          <p:nvPr/>
        </p:nvSpPr>
        <p:spPr>
          <a:xfrm rot="5400000">
            <a:off x="3010229" y="1099877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F42641E-E6A7-2C10-CBBC-B448B4FF506E}"/>
              </a:ext>
            </a:extLst>
          </p:cNvPr>
          <p:cNvSpPr/>
          <p:nvPr/>
        </p:nvSpPr>
        <p:spPr>
          <a:xfrm>
            <a:off x="622300" y="2739301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1" name="Rectángulo: esquinas superiores redondeadas 10">
            <a:extLst>
              <a:ext uri="{FF2B5EF4-FFF2-40B4-BE49-F238E27FC236}">
                <a16:creationId xmlns:a16="http://schemas.microsoft.com/office/drawing/2014/main" id="{9A19D619-75D1-C258-CC8E-9E5185761815}"/>
              </a:ext>
            </a:extLst>
          </p:cNvPr>
          <p:cNvSpPr/>
          <p:nvPr/>
        </p:nvSpPr>
        <p:spPr>
          <a:xfrm rot="5400000">
            <a:off x="3010229" y="2179273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12" name="Rectángulo: esquinas superiores redondeadas 11">
            <a:extLst>
              <a:ext uri="{FF2B5EF4-FFF2-40B4-BE49-F238E27FC236}">
                <a16:creationId xmlns:a16="http://schemas.microsoft.com/office/drawing/2014/main" id="{66BBF25D-74C8-5C86-215E-6FA286917927}"/>
              </a:ext>
            </a:extLst>
          </p:cNvPr>
          <p:cNvSpPr/>
          <p:nvPr/>
        </p:nvSpPr>
        <p:spPr>
          <a:xfrm rot="5400000">
            <a:off x="3010229" y="3192927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A7D0951-A888-3CFC-9ADA-41BD0E68A62A}"/>
              </a:ext>
            </a:extLst>
          </p:cNvPr>
          <p:cNvSpPr/>
          <p:nvPr/>
        </p:nvSpPr>
        <p:spPr>
          <a:xfrm>
            <a:off x="622300" y="3825046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8861F92-6FCD-E32E-B2A0-4304CC6F92D9}"/>
              </a:ext>
            </a:extLst>
          </p:cNvPr>
          <p:cNvSpPr/>
          <p:nvPr/>
        </p:nvSpPr>
        <p:spPr>
          <a:xfrm>
            <a:off x="622300" y="4827589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1" name="Rectángulo: esquinas superiores redondeadas 20">
            <a:extLst>
              <a:ext uri="{FF2B5EF4-FFF2-40B4-BE49-F238E27FC236}">
                <a16:creationId xmlns:a16="http://schemas.microsoft.com/office/drawing/2014/main" id="{2B885583-96B6-BE72-2B16-504D6916C92D}"/>
              </a:ext>
            </a:extLst>
          </p:cNvPr>
          <p:cNvSpPr/>
          <p:nvPr/>
        </p:nvSpPr>
        <p:spPr>
          <a:xfrm rot="5400000">
            <a:off x="8483929" y="-64831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FCF0F032-CDCC-3B07-ADA2-CB5B541A1FBC}"/>
              </a:ext>
            </a:extLst>
          </p:cNvPr>
          <p:cNvSpPr/>
          <p:nvPr/>
        </p:nvSpPr>
        <p:spPr>
          <a:xfrm>
            <a:off x="6096000" y="1568242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3" name="Rectángulo: esquinas superiores redondeadas 22">
            <a:extLst>
              <a:ext uri="{FF2B5EF4-FFF2-40B4-BE49-F238E27FC236}">
                <a16:creationId xmlns:a16="http://schemas.microsoft.com/office/drawing/2014/main" id="{869036E2-C3BC-95C3-24C6-E9CF4DF6E25A}"/>
              </a:ext>
            </a:extLst>
          </p:cNvPr>
          <p:cNvSpPr/>
          <p:nvPr/>
        </p:nvSpPr>
        <p:spPr>
          <a:xfrm rot="5400000">
            <a:off x="8483929" y="1039483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24C644F-E907-BCAC-5C0E-26E92FC7A73E}"/>
              </a:ext>
            </a:extLst>
          </p:cNvPr>
          <p:cNvSpPr/>
          <p:nvPr/>
        </p:nvSpPr>
        <p:spPr>
          <a:xfrm>
            <a:off x="6096000" y="2678907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5" name="Rectángulo: esquinas superiores redondeadas 24">
            <a:extLst>
              <a:ext uri="{FF2B5EF4-FFF2-40B4-BE49-F238E27FC236}">
                <a16:creationId xmlns:a16="http://schemas.microsoft.com/office/drawing/2014/main" id="{4873AD4B-3A8C-51C5-E1BC-1A8A9CE3FC8E}"/>
              </a:ext>
            </a:extLst>
          </p:cNvPr>
          <p:cNvSpPr/>
          <p:nvPr/>
        </p:nvSpPr>
        <p:spPr>
          <a:xfrm rot="5400000">
            <a:off x="8483929" y="2118879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26" name="Rectángulo: esquinas superiores redondeadas 25">
            <a:extLst>
              <a:ext uri="{FF2B5EF4-FFF2-40B4-BE49-F238E27FC236}">
                <a16:creationId xmlns:a16="http://schemas.microsoft.com/office/drawing/2014/main" id="{AD1A7F31-00AA-2CEC-C748-9FB20A2CE604}"/>
              </a:ext>
            </a:extLst>
          </p:cNvPr>
          <p:cNvSpPr/>
          <p:nvPr/>
        </p:nvSpPr>
        <p:spPr>
          <a:xfrm rot="5400000">
            <a:off x="8483929" y="3132533"/>
            <a:ext cx="649288" cy="41297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Nombre del tema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EAE8ED0C-12DE-1A74-0503-E16F9BC39FAA}"/>
              </a:ext>
            </a:extLst>
          </p:cNvPr>
          <p:cNvSpPr/>
          <p:nvPr/>
        </p:nvSpPr>
        <p:spPr>
          <a:xfrm>
            <a:off x="6096000" y="3764652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07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C6571481-EC58-C7B2-FEBE-F84CB1F88E07}"/>
              </a:ext>
            </a:extLst>
          </p:cNvPr>
          <p:cNvSpPr/>
          <p:nvPr/>
        </p:nvSpPr>
        <p:spPr>
          <a:xfrm>
            <a:off x="6096000" y="4767195"/>
            <a:ext cx="916642" cy="916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08</a:t>
            </a:r>
          </a:p>
        </p:txBody>
      </p:sp>
      <p:pic>
        <p:nvPicPr>
          <p:cNvPr id="16" name="Imagen 15" descr="Icono&#10;&#10;El contenido generado por IA puede ser incorrecto.">
            <a:extLst>
              <a:ext uri="{FF2B5EF4-FFF2-40B4-BE49-F238E27FC236}">
                <a16:creationId xmlns:a16="http://schemas.microsoft.com/office/drawing/2014/main" id="{E03276F9-17C6-9CFE-B495-A57FFF5DB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47" y="191628"/>
            <a:ext cx="1571706" cy="90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0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E0960CD9-8168-5B92-9E51-C9433DC03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89161">
            <a:off x="10775835" y="4924303"/>
            <a:ext cx="2590800" cy="265747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E8C01A90-13BD-C5D8-D6D2-3F0E90511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39572">
            <a:off x="-1122348" y="-1166074"/>
            <a:ext cx="4966581" cy="5094397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974CBB32-BA8C-D890-9AB0-26AD08895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808164">
            <a:off x="-419016" y="1941849"/>
            <a:ext cx="5573403" cy="571683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C453D23-B05A-0969-2264-A58FC4C16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22946" cy="1325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MX" dirty="0"/>
              <a:t>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B393E7-7F62-3D64-84B0-085F8C30E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22946" cy="4351338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s-MX" dirty="0"/>
              <a:t>Texto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endParaRPr lang="es-MX" dirty="0"/>
          </a:p>
        </p:txBody>
      </p:sp>
      <p:pic>
        <p:nvPicPr>
          <p:cNvPr id="7" name="Imagen 6" descr="Icono&#10;&#10;El contenido generado por IA puede ser incorrecto.">
            <a:extLst>
              <a:ext uri="{FF2B5EF4-FFF2-40B4-BE49-F238E27FC236}">
                <a16:creationId xmlns:a16="http://schemas.microsoft.com/office/drawing/2014/main" id="{C602FC04-B013-D7D8-7102-1AC5CD5ED9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146" y="126579"/>
            <a:ext cx="1571706" cy="90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8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69639-CCCC-0F49-22EC-01B1103D4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79420" cy="1325563"/>
          </a:xfrm>
        </p:spPr>
        <p:txBody>
          <a:bodyPr/>
          <a:lstStyle/>
          <a:p>
            <a:r>
              <a:rPr lang="es-MX" dirty="0"/>
              <a:t>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AFCBB1-E9E7-D1F4-CD89-B40F65C6A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9307"/>
            <a:ext cx="8479420" cy="1767009"/>
          </a:xfrm>
        </p:spPr>
        <p:txBody>
          <a:bodyPr/>
          <a:lstStyle/>
          <a:p>
            <a:r>
              <a:rPr lang="es-MX" dirty="0" err="1"/>
              <a:t>xxx</a:t>
            </a:r>
            <a:endParaRPr lang="es-MX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EA48A21-2814-0A02-0C92-AF5A5AD134D0}"/>
              </a:ext>
            </a:extLst>
          </p:cNvPr>
          <p:cNvSpPr/>
          <p:nvPr/>
        </p:nvSpPr>
        <p:spPr>
          <a:xfrm>
            <a:off x="-254000" y="-241300"/>
            <a:ext cx="723900" cy="7353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53F68D9-CD03-E037-FCE4-DE3DDB600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892720" y="2236961"/>
            <a:ext cx="6948666" cy="2372923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10C39511-E46F-3CAB-3070-B21D55AD9C4D}"/>
              </a:ext>
            </a:extLst>
          </p:cNvPr>
          <p:cNvSpPr/>
          <p:nvPr/>
        </p:nvSpPr>
        <p:spPr>
          <a:xfrm>
            <a:off x="838200" y="1581999"/>
            <a:ext cx="3108960" cy="42559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Subtítulo 4">
            <a:extLst>
              <a:ext uri="{FF2B5EF4-FFF2-40B4-BE49-F238E27FC236}">
                <a16:creationId xmlns:a16="http://schemas.microsoft.com/office/drawing/2014/main" id="{24204161-510A-7582-E5DA-5D9EF4686A9C}"/>
              </a:ext>
            </a:extLst>
          </p:cNvPr>
          <p:cNvSpPr txBox="1">
            <a:spLocks/>
          </p:cNvSpPr>
          <p:nvPr/>
        </p:nvSpPr>
        <p:spPr>
          <a:xfrm>
            <a:off x="902790" y="1652218"/>
            <a:ext cx="2861503" cy="348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b="1" dirty="0">
                <a:solidFill>
                  <a:schemeClr val="bg1"/>
                </a:solidFill>
              </a:rPr>
              <a:t>Texto </a:t>
            </a:r>
            <a:r>
              <a:rPr lang="es-MX" b="1" dirty="0" err="1">
                <a:solidFill>
                  <a:schemeClr val="bg1"/>
                </a:solidFill>
              </a:rPr>
              <a:t>texto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0AE938CA-34EA-E573-8A83-2C825EED970A}"/>
              </a:ext>
            </a:extLst>
          </p:cNvPr>
          <p:cNvSpPr/>
          <p:nvPr/>
        </p:nvSpPr>
        <p:spPr>
          <a:xfrm>
            <a:off x="838200" y="4248999"/>
            <a:ext cx="3108960" cy="42559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Subtítulo 4">
            <a:extLst>
              <a:ext uri="{FF2B5EF4-FFF2-40B4-BE49-F238E27FC236}">
                <a16:creationId xmlns:a16="http://schemas.microsoft.com/office/drawing/2014/main" id="{52EAFC69-C53F-6B37-2584-07F5C54FEB86}"/>
              </a:ext>
            </a:extLst>
          </p:cNvPr>
          <p:cNvSpPr txBox="1">
            <a:spLocks/>
          </p:cNvSpPr>
          <p:nvPr/>
        </p:nvSpPr>
        <p:spPr>
          <a:xfrm>
            <a:off x="961928" y="4325940"/>
            <a:ext cx="2861503" cy="348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b="1" dirty="0">
                <a:solidFill>
                  <a:schemeClr val="bg1"/>
                </a:solidFill>
              </a:rPr>
              <a:t>Texto </a:t>
            </a:r>
            <a:r>
              <a:rPr lang="es-MX" b="1" dirty="0" err="1">
                <a:solidFill>
                  <a:schemeClr val="bg1"/>
                </a:solidFill>
              </a:rPr>
              <a:t>texto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8" name="Marcador de contenido 2">
            <a:extLst>
              <a:ext uri="{FF2B5EF4-FFF2-40B4-BE49-F238E27FC236}">
                <a16:creationId xmlns:a16="http://schemas.microsoft.com/office/drawing/2014/main" id="{89BF4113-09A3-B412-8A3E-876B535157F9}"/>
              </a:ext>
            </a:extLst>
          </p:cNvPr>
          <p:cNvSpPr txBox="1">
            <a:spLocks/>
          </p:cNvSpPr>
          <p:nvPr/>
        </p:nvSpPr>
        <p:spPr>
          <a:xfrm>
            <a:off x="902790" y="4787178"/>
            <a:ext cx="8479420" cy="1767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err="1"/>
              <a:t>xxx</a:t>
            </a:r>
            <a:endParaRPr lang="es-MX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6C35D09-C9EF-9360-B5F5-07018D25F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80315" y="0"/>
            <a:ext cx="1573200" cy="90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02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55907-C36E-CB2C-FFD5-9FE39F8C0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Título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00A6CFC-1C14-E72D-2E05-F1EC4782F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275555">
            <a:off x="9988937" y="-642557"/>
            <a:ext cx="3368015" cy="3454692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8AF37097-EC8A-643C-C4A5-142C7700045B}"/>
              </a:ext>
            </a:extLst>
          </p:cNvPr>
          <p:cNvSpPr/>
          <p:nvPr/>
        </p:nvSpPr>
        <p:spPr>
          <a:xfrm>
            <a:off x="715617" y="1419480"/>
            <a:ext cx="5014218" cy="2433129"/>
          </a:xfrm>
          <a:prstGeom prst="roundRect">
            <a:avLst>
              <a:gd name="adj" fmla="val 991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ACD69DE7-3D54-EB66-0439-4072A2670F7A}"/>
              </a:ext>
            </a:extLst>
          </p:cNvPr>
          <p:cNvSpPr/>
          <p:nvPr/>
        </p:nvSpPr>
        <p:spPr>
          <a:xfrm>
            <a:off x="715617" y="4149198"/>
            <a:ext cx="5014218" cy="2433129"/>
          </a:xfrm>
          <a:prstGeom prst="roundRect">
            <a:avLst>
              <a:gd name="adj" fmla="val 991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1F40DBF8-1076-DB85-E88D-298E7AECBD5E}"/>
              </a:ext>
            </a:extLst>
          </p:cNvPr>
          <p:cNvSpPr/>
          <p:nvPr/>
        </p:nvSpPr>
        <p:spPr>
          <a:xfrm>
            <a:off x="6096000" y="1419480"/>
            <a:ext cx="5014218" cy="2433129"/>
          </a:xfrm>
          <a:prstGeom prst="roundRect">
            <a:avLst>
              <a:gd name="adj" fmla="val 99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C855EC12-2AD4-C16F-8726-B14228B37642}"/>
              </a:ext>
            </a:extLst>
          </p:cNvPr>
          <p:cNvSpPr/>
          <p:nvPr/>
        </p:nvSpPr>
        <p:spPr>
          <a:xfrm>
            <a:off x="6096000" y="4149197"/>
            <a:ext cx="5014218" cy="2433129"/>
          </a:xfrm>
          <a:prstGeom prst="roundRect">
            <a:avLst>
              <a:gd name="adj" fmla="val 991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Imagen 8" descr="Icono&#10;&#10;El contenido generado por IA puede ser incorrecto.">
            <a:extLst>
              <a:ext uri="{FF2B5EF4-FFF2-40B4-BE49-F238E27FC236}">
                <a16:creationId xmlns:a16="http://schemas.microsoft.com/office/drawing/2014/main" id="{76F3D9FC-CE11-4946-6C73-B188C28C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387" y="37159"/>
            <a:ext cx="1573200" cy="90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51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9">
            <a:extLst>
              <a:ext uri="{FF2B5EF4-FFF2-40B4-BE49-F238E27FC236}">
                <a16:creationId xmlns:a16="http://schemas.microsoft.com/office/drawing/2014/main" id="{2DD78712-F607-FBD6-9D04-0EA7CD95D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Título</a:t>
            </a:r>
          </a:p>
        </p:txBody>
      </p:sp>
      <p:sp>
        <p:nvSpPr>
          <p:cNvPr id="21" name="Marcador de contenido 20">
            <a:extLst>
              <a:ext uri="{FF2B5EF4-FFF2-40B4-BE49-F238E27FC236}">
                <a16:creationId xmlns:a16="http://schemas.microsoft.com/office/drawing/2014/main" id="{36795E12-1776-0A27-6BBA-9096225AA9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75245"/>
          </a:xfrm>
        </p:spPr>
        <p:txBody>
          <a:bodyPr/>
          <a:lstStyle/>
          <a:p>
            <a:r>
              <a:rPr lang="es-MX" dirty="0"/>
              <a:t>Texto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endParaRPr lang="es-MX" dirty="0"/>
          </a:p>
        </p:txBody>
      </p:sp>
      <p:sp>
        <p:nvSpPr>
          <p:cNvPr id="22" name="Marcador de contenido 21">
            <a:extLst>
              <a:ext uri="{FF2B5EF4-FFF2-40B4-BE49-F238E27FC236}">
                <a16:creationId xmlns:a16="http://schemas.microsoft.com/office/drawing/2014/main" id="{8811E18A-F775-BB6F-80F8-BEC5D79F9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475245"/>
          </a:xfrm>
        </p:spPr>
        <p:txBody>
          <a:bodyPr/>
          <a:lstStyle/>
          <a:p>
            <a:r>
              <a:rPr lang="es-MX" dirty="0"/>
              <a:t>Texto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endParaRPr lang="es-MX" dirty="0"/>
          </a:p>
          <a:p>
            <a:endParaRPr lang="es-MX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0928ED6-5D3F-60AA-C16F-1E4723212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5367" y="5469445"/>
            <a:ext cx="6139582" cy="2096626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E65FABD0-F4B4-A9B4-64D5-A02379B1B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3582" y="5469445"/>
            <a:ext cx="6139582" cy="2096626"/>
          </a:xfrm>
          <a:prstGeom prst="rect">
            <a:avLst/>
          </a:prstGeom>
        </p:spPr>
      </p:pic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80CD97DF-167B-1531-C109-7912C6C25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800" y="0"/>
            <a:ext cx="1573200" cy="90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3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26E2D-2B44-93D3-DC1B-E980A06E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D80EE9-242A-F863-713D-4A302585B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79420" cy="1325563"/>
          </a:xfrm>
        </p:spPr>
        <p:txBody>
          <a:bodyPr/>
          <a:lstStyle/>
          <a:p>
            <a:r>
              <a:rPr lang="es-MX" dirty="0"/>
              <a:t>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C32921-BE1D-1CBD-BCB9-5553ABCE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9307"/>
            <a:ext cx="8479420" cy="1767009"/>
          </a:xfrm>
        </p:spPr>
        <p:txBody>
          <a:bodyPr/>
          <a:lstStyle/>
          <a:p>
            <a:r>
              <a:rPr lang="es-MX" dirty="0" err="1"/>
              <a:t>xxx</a:t>
            </a:r>
            <a:endParaRPr lang="es-MX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4EDE7BF-A8E7-DF9B-9947-DE5727EB463B}"/>
              </a:ext>
            </a:extLst>
          </p:cNvPr>
          <p:cNvSpPr/>
          <p:nvPr/>
        </p:nvSpPr>
        <p:spPr>
          <a:xfrm>
            <a:off x="-254000" y="-241300"/>
            <a:ext cx="723900" cy="7353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FD408CC3-2B74-5021-6ED3-AB6B2E08C36E}"/>
              </a:ext>
            </a:extLst>
          </p:cNvPr>
          <p:cNvSpPr/>
          <p:nvPr/>
        </p:nvSpPr>
        <p:spPr>
          <a:xfrm>
            <a:off x="838200" y="1581999"/>
            <a:ext cx="3108960" cy="42559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Subtítulo 4">
            <a:extLst>
              <a:ext uri="{FF2B5EF4-FFF2-40B4-BE49-F238E27FC236}">
                <a16:creationId xmlns:a16="http://schemas.microsoft.com/office/drawing/2014/main" id="{7D96D23B-56FC-EE8B-FB51-1191C3D0FA39}"/>
              </a:ext>
            </a:extLst>
          </p:cNvPr>
          <p:cNvSpPr txBox="1">
            <a:spLocks/>
          </p:cNvSpPr>
          <p:nvPr/>
        </p:nvSpPr>
        <p:spPr>
          <a:xfrm>
            <a:off x="961928" y="1620840"/>
            <a:ext cx="2861503" cy="348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b="1" dirty="0">
                <a:solidFill>
                  <a:schemeClr val="bg1"/>
                </a:solidFill>
              </a:rPr>
              <a:t>Texto </a:t>
            </a:r>
            <a:r>
              <a:rPr lang="es-MX" b="1" dirty="0" err="1">
                <a:solidFill>
                  <a:schemeClr val="bg1"/>
                </a:solidFill>
              </a:rPr>
              <a:t>texto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ABF518D5-A7B8-0E8E-F093-34AA4D5B40F9}"/>
              </a:ext>
            </a:extLst>
          </p:cNvPr>
          <p:cNvSpPr/>
          <p:nvPr/>
        </p:nvSpPr>
        <p:spPr>
          <a:xfrm>
            <a:off x="838200" y="4248999"/>
            <a:ext cx="3108960" cy="42559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Subtítulo 4">
            <a:extLst>
              <a:ext uri="{FF2B5EF4-FFF2-40B4-BE49-F238E27FC236}">
                <a16:creationId xmlns:a16="http://schemas.microsoft.com/office/drawing/2014/main" id="{FF672865-8DE6-E5AA-F555-06DE0DF1E99E}"/>
              </a:ext>
            </a:extLst>
          </p:cNvPr>
          <p:cNvSpPr txBox="1">
            <a:spLocks/>
          </p:cNvSpPr>
          <p:nvPr/>
        </p:nvSpPr>
        <p:spPr>
          <a:xfrm>
            <a:off x="961928" y="4287840"/>
            <a:ext cx="2861503" cy="348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b="1" dirty="0">
                <a:solidFill>
                  <a:schemeClr val="bg1"/>
                </a:solidFill>
              </a:rPr>
              <a:t>Texto </a:t>
            </a:r>
            <a:r>
              <a:rPr lang="es-MX" b="1" dirty="0" err="1">
                <a:solidFill>
                  <a:schemeClr val="bg1"/>
                </a:solidFill>
              </a:rPr>
              <a:t>texto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8" name="Marcador de contenido 2">
            <a:extLst>
              <a:ext uri="{FF2B5EF4-FFF2-40B4-BE49-F238E27FC236}">
                <a16:creationId xmlns:a16="http://schemas.microsoft.com/office/drawing/2014/main" id="{AEDA5120-A30F-7128-7EC5-F375CA30B157}"/>
              </a:ext>
            </a:extLst>
          </p:cNvPr>
          <p:cNvSpPr txBox="1">
            <a:spLocks/>
          </p:cNvSpPr>
          <p:nvPr/>
        </p:nvSpPr>
        <p:spPr>
          <a:xfrm>
            <a:off x="902790" y="4787178"/>
            <a:ext cx="8479420" cy="1767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err="1"/>
              <a:t>xxx</a:t>
            </a:r>
            <a:endParaRPr lang="es-MX" dirty="0"/>
          </a:p>
        </p:txBody>
      </p:sp>
      <p:sp>
        <p:nvSpPr>
          <p:cNvPr id="20" name="Gráfico 16">
            <a:extLst>
              <a:ext uri="{FF2B5EF4-FFF2-40B4-BE49-F238E27FC236}">
                <a16:creationId xmlns:a16="http://schemas.microsoft.com/office/drawing/2014/main" id="{2179A86E-96AD-7F5F-7DB8-0DD2C418EE5D}"/>
              </a:ext>
            </a:extLst>
          </p:cNvPr>
          <p:cNvSpPr/>
          <p:nvPr/>
        </p:nvSpPr>
        <p:spPr>
          <a:xfrm>
            <a:off x="6764926" y="743620"/>
            <a:ext cx="4239247" cy="6368380"/>
          </a:xfrm>
          <a:custGeom>
            <a:avLst/>
            <a:gdLst>
              <a:gd name="connsiteX0" fmla="*/ 4099193 w 4099192"/>
              <a:gd name="connsiteY0" fmla="*/ 39436 h 6157983"/>
              <a:gd name="connsiteX1" fmla="*/ 4099193 w 4099192"/>
              <a:gd name="connsiteY1" fmla="*/ 0 h 6157983"/>
              <a:gd name="connsiteX2" fmla="*/ 1693553 w 4099192"/>
              <a:gd name="connsiteY2" fmla="*/ 0 h 6157983"/>
              <a:gd name="connsiteX3" fmla="*/ 0 w 4099192"/>
              <a:gd name="connsiteY3" fmla="*/ 1249907 h 6157983"/>
              <a:gd name="connsiteX4" fmla="*/ 0 w 4099192"/>
              <a:gd name="connsiteY4" fmla="*/ 3104289 h 6157983"/>
              <a:gd name="connsiteX5" fmla="*/ 1214857 w 4099192"/>
              <a:gd name="connsiteY5" fmla="*/ 3104289 h 6157983"/>
              <a:gd name="connsiteX6" fmla="*/ 0 w 4099192"/>
              <a:gd name="connsiteY6" fmla="*/ 4303602 h 6157983"/>
              <a:gd name="connsiteX7" fmla="*/ 0 w 4099192"/>
              <a:gd name="connsiteY7" fmla="*/ 6157984 h 6157983"/>
              <a:gd name="connsiteX8" fmla="*/ 3047660 w 4099192"/>
              <a:gd name="connsiteY8" fmla="*/ 6157984 h 6157983"/>
              <a:gd name="connsiteX9" fmla="*/ 4099193 w 4099192"/>
              <a:gd name="connsiteY9" fmla="*/ 5381943 h 6157983"/>
              <a:gd name="connsiteX10" fmla="*/ 4099193 w 4099192"/>
              <a:gd name="connsiteY10" fmla="*/ 5381943 h 6157983"/>
              <a:gd name="connsiteX11" fmla="*/ 3047660 w 4099192"/>
              <a:gd name="connsiteY11" fmla="*/ 4605903 h 6157983"/>
              <a:gd name="connsiteX12" fmla="*/ 2049597 w 4099192"/>
              <a:gd name="connsiteY12" fmla="*/ 4605903 h 6157983"/>
              <a:gd name="connsiteX13" fmla="*/ 4099193 w 4099192"/>
              <a:gd name="connsiteY13" fmla="*/ 3093130 h 6157983"/>
              <a:gd name="connsiteX14" fmla="*/ 4099193 w 4099192"/>
              <a:gd name="connsiteY14" fmla="*/ 3053694 h 6157983"/>
              <a:gd name="connsiteX15" fmla="*/ 3421696 w 4099192"/>
              <a:gd name="connsiteY15" fmla="*/ 3053694 h 6157983"/>
              <a:gd name="connsiteX16" fmla="*/ 4099193 w 4099192"/>
              <a:gd name="connsiteY16" fmla="*/ 2328375 h 6157983"/>
              <a:gd name="connsiteX17" fmla="*/ 4099193 w 4099192"/>
              <a:gd name="connsiteY17" fmla="*/ 2328375 h 6157983"/>
              <a:gd name="connsiteX18" fmla="*/ 3047660 w 4099192"/>
              <a:gd name="connsiteY18" fmla="*/ 1552335 h 6157983"/>
              <a:gd name="connsiteX19" fmla="*/ 2049597 w 4099192"/>
              <a:gd name="connsiteY19" fmla="*/ 1552335 h 6157983"/>
              <a:gd name="connsiteX20" fmla="*/ 4099193 w 4099192"/>
              <a:gd name="connsiteY20" fmla="*/ 39563 h 6157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9192" h="6157983">
                <a:moveTo>
                  <a:pt x="4099193" y="39436"/>
                </a:moveTo>
                <a:lnTo>
                  <a:pt x="4099193" y="0"/>
                </a:lnTo>
                <a:lnTo>
                  <a:pt x="1693553" y="0"/>
                </a:lnTo>
                <a:cubicBezTo>
                  <a:pt x="758209" y="0"/>
                  <a:pt x="0" y="559586"/>
                  <a:pt x="0" y="1249907"/>
                </a:cubicBezTo>
                <a:lnTo>
                  <a:pt x="0" y="3104289"/>
                </a:lnTo>
                <a:lnTo>
                  <a:pt x="1214857" y="3104289"/>
                </a:lnTo>
                <a:cubicBezTo>
                  <a:pt x="512653" y="3256834"/>
                  <a:pt x="0" y="3735900"/>
                  <a:pt x="0" y="4303602"/>
                </a:cubicBezTo>
                <a:lnTo>
                  <a:pt x="0" y="6157984"/>
                </a:lnTo>
                <a:lnTo>
                  <a:pt x="3047660" y="6157984"/>
                </a:lnTo>
                <a:cubicBezTo>
                  <a:pt x="3628353" y="6157984"/>
                  <a:pt x="4099193" y="5810541"/>
                  <a:pt x="4099193" y="5381943"/>
                </a:cubicBezTo>
                <a:lnTo>
                  <a:pt x="4099193" y="5381943"/>
                </a:lnTo>
                <a:cubicBezTo>
                  <a:pt x="4099193" y="4953345"/>
                  <a:pt x="3628353" y="4605903"/>
                  <a:pt x="3047660" y="4605903"/>
                </a:cubicBezTo>
                <a:lnTo>
                  <a:pt x="2049597" y="4605903"/>
                </a:lnTo>
                <a:cubicBezTo>
                  <a:pt x="3181588" y="4605903"/>
                  <a:pt x="4099193" y="3928642"/>
                  <a:pt x="4099193" y="3093130"/>
                </a:cubicBezTo>
                <a:lnTo>
                  <a:pt x="4099193" y="3053694"/>
                </a:lnTo>
                <a:lnTo>
                  <a:pt x="3421696" y="3053694"/>
                </a:lnTo>
                <a:cubicBezTo>
                  <a:pt x="3817779" y="2942360"/>
                  <a:pt x="4099193" y="2659714"/>
                  <a:pt x="4099193" y="2328375"/>
                </a:cubicBezTo>
                <a:lnTo>
                  <a:pt x="4099193" y="2328375"/>
                </a:lnTo>
                <a:cubicBezTo>
                  <a:pt x="4099193" y="1899778"/>
                  <a:pt x="3628353" y="1552335"/>
                  <a:pt x="3047660" y="1552335"/>
                </a:cubicBezTo>
                <a:lnTo>
                  <a:pt x="2049597" y="1552335"/>
                </a:lnTo>
                <a:cubicBezTo>
                  <a:pt x="3181588" y="1552335"/>
                  <a:pt x="4099193" y="875075"/>
                  <a:pt x="4099193" y="39563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 l="-83533" r="-83533"/>
            </a:stretch>
          </a:blip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MX" dirty="0"/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06FB4F2C-1E14-CE51-9D6B-10A8DE475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260412" y="5879422"/>
            <a:ext cx="2590800" cy="2657475"/>
          </a:xfrm>
          <a:prstGeom prst="rect">
            <a:avLst/>
          </a:prstGeom>
        </p:spPr>
      </p:pic>
      <p:pic>
        <p:nvPicPr>
          <p:cNvPr id="22" name="Imagen 21" descr="Icono&#10;&#10;El contenido generado por IA puede ser incorrecto.">
            <a:extLst>
              <a:ext uri="{FF2B5EF4-FFF2-40B4-BE49-F238E27FC236}">
                <a16:creationId xmlns:a16="http://schemas.microsoft.com/office/drawing/2014/main" id="{98C65F19-37BA-7B23-40F6-E518B7ABC1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47" y="191628"/>
            <a:ext cx="1571706" cy="90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8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B70BC-A498-5C89-4BA1-34AADF4B3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8C5DC5-949B-21E8-6E8B-3301359D4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9861" y="2093843"/>
            <a:ext cx="9153939" cy="4083120"/>
          </a:xfrm>
        </p:spPr>
        <p:txBody>
          <a:bodyPr/>
          <a:lstStyle/>
          <a:p>
            <a:r>
              <a:rPr lang="es-MX" dirty="0"/>
              <a:t>Texto </a:t>
            </a:r>
            <a:r>
              <a:rPr lang="es-MX" dirty="0" err="1"/>
              <a:t>texto</a:t>
            </a:r>
            <a:r>
              <a:rPr lang="es-MX" dirty="0"/>
              <a:t> </a:t>
            </a:r>
            <a:r>
              <a:rPr lang="es-MX" dirty="0" err="1"/>
              <a:t>texto</a:t>
            </a:r>
            <a:endParaRPr lang="es-MX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12C3C9A8-9CD7-C4B7-330C-CEDD69129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74643" y="4848225"/>
            <a:ext cx="2590800" cy="265747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5AF00042-916D-94A3-E806-83EE303DC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9567862" y="-798513"/>
            <a:ext cx="2590800" cy="2657475"/>
          </a:xfrm>
          <a:prstGeom prst="rect">
            <a:avLst/>
          </a:prstGeom>
        </p:spPr>
      </p:pic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C16AD399-882A-1CDF-DCC8-CC9CBDE228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000" y="80164"/>
            <a:ext cx="1569600" cy="90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96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32EEBD4-2EE2-4943-A13A-027C80212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5C1890-14EC-00AC-4C97-810EF36F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753626"/>
            <a:ext cx="5452534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/>
              <a:t>Gracias 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F22F920-02D7-497A-892A-5A1799A6E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4758" y="0"/>
            <a:ext cx="1679159" cy="925847"/>
          </a:xfrm>
          <a:custGeom>
            <a:avLst/>
            <a:gdLst>
              <a:gd name="connsiteX0" fmla="*/ 0 w 1679159"/>
              <a:gd name="connsiteY0" fmla="*/ 0 h 925847"/>
              <a:gd name="connsiteX1" fmla="*/ 123825 w 1679159"/>
              <a:gd name="connsiteY1" fmla="*/ 0 h 925847"/>
              <a:gd name="connsiteX2" fmla="*/ 123825 w 1679159"/>
              <a:gd name="connsiteY2" fmla="*/ 756588 h 925847"/>
              <a:gd name="connsiteX3" fmla="*/ 1431852 w 1679159"/>
              <a:gd name="connsiteY3" fmla="*/ 0 h 925847"/>
              <a:gd name="connsiteX4" fmla="*/ 1679159 w 1679159"/>
              <a:gd name="connsiteY4" fmla="*/ 0 h 925847"/>
              <a:gd name="connsiteX5" fmla="*/ 92869 w 1679159"/>
              <a:gd name="connsiteY5" fmla="*/ 917560 h 925847"/>
              <a:gd name="connsiteX6" fmla="*/ 61913 w 1679159"/>
              <a:gd name="connsiteY6" fmla="*/ 925847 h 925847"/>
              <a:gd name="connsiteX7" fmla="*/ 0 w 1679159"/>
              <a:gd name="connsiteY7" fmla="*/ 863935 h 925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79159" h="925847">
                <a:moveTo>
                  <a:pt x="0" y="0"/>
                </a:moveTo>
                <a:lnTo>
                  <a:pt x="123825" y="0"/>
                </a:lnTo>
                <a:lnTo>
                  <a:pt x="123825" y="756588"/>
                </a:lnTo>
                <a:lnTo>
                  <a:pt x="1431852" y="0"/>
                </a:lnTo>
                <a:lnTo>
                  <a:pt x="1679159" y="0"/>
                </a:lnTo>
                <a:lnTo>
                  <a:pt x="92869" y="917560"/>
                </a:lnTo>
                <a:cubicBezTo>
                  <a:pt x="83458" y="922999"/>
                  <a:pt x="72780" y="925857"/>
                  <a:pt x="61913" y="925847"/>
                </a:cubicBezTo>
                <a:cubicBezTo>
                  <a:pt x="27719" y="925847"/>
                  <a:pt x="0" y="898129"/>
                  <a:pt x="0" y="863935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1BA6915-E6D0-4619-9A50-B788D0048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30349" y="400837"/>
            <a:ext cx="357006" cy="35700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DAC87BE6-A6F9-7F03-2571-DF8B424B6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4757" y="1065827"/>
            <a:ext cx="2361815" cy="2422598"/>
          </a:xfrm>
          <a:custGeom>
            <a:avLst/>
            <a:gdLst/>
            <a:ahLst/>
            <a:cxnLst/>
            <a:rect l="l" t="t" r="r" b="b"/>
            <a:pathLst>
              <a:path w="2498961" h="2498961">
                <a:moveTo>
                  <a:pt x="65723" y="0"/>
                </a:moveTo>
                <a:lnTo>
                  <a:pt x="2433238" y="0"/>
                </a:lnTo>
                <a:cubicBezTo>
                  <a:pt x="2469536" y="0"/>
                  <a:pt x="2498961" y="29425"/>
                  <a:pt x="2498961" y="65723"/>
                </a:cubicBezTo>
                <a:lnTo>
                  <a:pt x="2498961" y="2433238"/>
                </a:lnTo>
                <a:cubicBezTo>
                  <a:pt x="2498961" y="2469536"/>
                  <a:pt x="2469536" y="2498961"/>
                  <a:pt x="2433238" y="2498961"/>
                </a:cubicBezTo>
                <a:lnTo>
                  <a:pt x="65723" y="2498961"/>
                </a:lnTo>
                <a:cubicBezTo>
                  <a:pt x="29425" y="2498961"/>
                  <a:pt x="0" y="2469536"/>
                  <a:pt x="0" y="2433238"/>
                </a:cubicBezTo>
                <a:lnTo>
                  <a:pt x="0" y="65723"/>
                </a:lnTo>
                <a:cubicBezTo>
                  <a:pt x="0" y="29425"/>
                  <a:pt x="29425" y="0"/>
                  <a:pt x="65723" y="0"/>
                </a:cubicBezTo>
                <a:close/>
              </a:path>
            </a:pathLst>
          </a:cu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AD77B5F0-F023-10A1-92EB-41765BAE33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8306" y="-261843"/>
            <a:ext cx="2383862" cy="2445212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D529B7C3-6783-27DD-C949-45DE8B1C99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64757" y="3796410"/>
            <a:ext cx="2379788" cy="2441033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C943E495-2E8F-7E4F-4381-604843267C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98306" y="2645676"/>
            <a:ext cx="2422598" cy="2301468"/>
          </a:xfrm>
          <a:custGeom>
            <a:avLst/>
            <a:gdLst/>
            <a:ahLst/>
            <a:cxnLst/>
            <a:rect l="l" t="t" r="r" b="b"/>
            <a:pathLst>
              <a:path w="2565029" h="2588972">
                <a:moveTo>
                  <a:pt x="69897" y="0"/>
                </a:moveTo>
                <a:lnTo>
                  <a:pt x="2495132" y="0"/>
                </a:lnTo>
                <a:cubicBezTo>
                  <a:pt x="2533735" y="0"/>
                  <a:pt x="2565029" y="31294"/>
                  <a:pt x="2565029" y="69897"/>
                </a:cubicBezTo>
                <a:lnTo>
                  <a:pt x="2565029" y="2519075"/>
                </a:lnTo>
                <a:cubicBezTo>
                  <a:pt x="2565029" y="2557678"/>
                  <a:pt x="2533735" y="2588972"/>
                  <a:pt x="2495132" y="2588972"/>
                </a:cubicBezTo>
                <a:lnTo>
                  <a:pt x="69897" y="2588972"/>
                </a:lnTo>
                <a:cubicBezTo>
                  <a:pt x="31294" y="2588972"/>
                  <a:pt x="0" y="2557678"/>
                  <a:pt x="0" y="2519075"/>
                </a:cubicBezTo>
                <a:lnTo>
                  <a:pt x="0" y="69897"/>
                </a:lnTo>
                <a:cubicBezTo>
                  <a:pt x="0" y="31294"/>
                  <a:pt x="31294" y="0"/>
                  <a:pt x="69897" y="0"/>
                </a:cubicBezTo>
                <a:close/>
              </a:path>
            </a:pathLst>
          </a:cu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DDF45CC-3E53-4361-852F-16750ABA7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92303" y="6356350"/>
            <a:ext cx="1211855" cy="501650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25B8C08-2FE2-4EE7-8826-385416193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95502">
            <a:off x="9975314" y="5853103"/>
            <a:ext cx="1761765" cy="1112151"/>
          </a:xfrm>
          <a:custGeom>
            <a:avLst/>
            <a:gdLst>
              <a:gd name="connsiteX0" fmla="*/ 1585229 w 1761765"/>
              <a:gd name="connsiteY0" fmla="*/ 764759 h 1112151"/>
              <a:gd name="connsiteX1" fmla="*/ 1623024 w 1761765"/>
              <a:gd name="connsiteY1" fmla="*/ 792810 h 1112151"/>
              <a:gd name="connsiteX2" fmla="*/ 1711735 w 1761765"/>
              <a:gd name="connsiteY2" fmla="*/ 970132 h 1112151"/>
              <a:gd name="connsiteX3" fmla="*/ 1761765 w 1761765"/>
              <a:gd name="connsiteY3" fmla="*/ 1112151 h 1112151"/>
              <a:gd name="connsiteX4" fmla="*/ 1621544 w 1761765"/>
              <a:gd name="connsiteY4" fmla="*/ 1095575 h 1112151"/>
              <a:gd name="connsiteX5" fmla="*/ 1594821 w 1761765"/>
              <a:gd name="connsiteY5" fmla="*/ 1019711 h 1112151"/>
              <a:gd name="connsiteX6" fmla="*/ 1513200 w 1761765"/>
              <a:gd name="connsiteY6" fmla="*/ 856627 h 1112151"/>
              <a:gd name="connsiteX7" fmla="*/ 1538499 w 1761765"/>
              <a:gd name="connsiteY7" fmla="*/ 770415 h 1112151"/>
              <a:gd name="connsiteX8" fmla="*/ 1585229 w 1761765"/>
              <a:gd name="connsiteY8" fmla="*/ 764759 h 1112151"/>
              <a:gd name="connsiteX9" fmla="*/ 933455 w 1761765"/>
              <a:gd name="connsiteY9" fmla="*/ 161308 h 1112151"/>
              <a:gd name="connsiteX10" fmla="*/ 957797 w 1761765"/>
              <a:gd name="connsiteY10" fmla="*/ 167970 h 1112151"/>
              <a:gd name="connsiteX11" fmla="*/ 1286982 w 1761765"/>
              <a:gd name="connsiteY11" fmla="*/ 387616 h 1112151"/>
              <a:gd name="connsiteX12" fmla="*/ 1293725 w 1761765"/>
              <a:gd name="connsiteY12" fmla="*/ 477075 h 1112151"/>
              <a:gd name="connsiteX13" fmla="*/ 1245453 w 1761765"/>
              <a:gd name="connsiteY13" fmla="*/ 499154 h 1112151"/>
              <a:gd name="connsiteX14" fmla="*/ 1245167 w 1761765"/>
              <a:gd name="connsiteY14" fmla="*/ 499154 h 1112151"/>
              <a:gd name="connsiteX15" fmla="*/ 1203638 w 1761765"/>
              <a:gd name="connsiteY15" fmla="*/ 484104 h 1112151"/>
              <a:gd name="connsiteX16" fmla="*/ 900647 w 1761765"/>
              <a:gd name="connsiteY16" fmla="*/ 281508 h 1112151"/>
              <a:gd name="connsiteX17" fmla="*/ 872454 w 1761765"/>
              <a:gd name="connsiteY17" fmla="*/ 196164 h 1112151"/>
              <a:gd name="connsiteX18" fmla="*/ 933455 w 1761765"/>
              <a:gd name="connsiteY18" fmla="*/ 161308 h 1112151"/>
              <a:gd name="connsiteX19" fmla="*/ 454020 w 1761765"/>
              <a:gd name="connsiteY19" fmla="*/ 13474 h 1112151"/>
              <a:gd name="connsiteX20" fmla="*/ 477919 w 1761765"/>
              <a:gd name="connsiteY20" fmla="*/ 21437 h 1112151"/>
              <a:gd name="connsiteX21" fmla="*/ 509236 w 1761765"/>
              <a:gd name="connsiteY21" fmla="*/ 84182 h 1112151"/>
              <a:gd name="connsiteX22" fmla="*/ 445829 w 1761765"/>
              <a:gd name="connsiteY22" fmla="*/ 139871 h 1112151"/>
              <a:gd name="connsiteX23" fmla="*/ 437447 w 1761765"/>
              <a:gd name="connsiteY23" fmla="*/ 139395 h 1112151"/>
              <a:gd name="connsiteX24" fmla="*/ 73211 w 1761765"/>
              <a:gd name="connsiteY24" fmla="*/ 137204 h 1112151"/>
              <a:gd name="connsiteX25" fmla="*/ 749 w 1761765"/>
              <a:gd name="connsiteY25" fmla="*/ 84082 h 1112151"/>
              <a:gd name="connsiteX26" fmla="*/ 53871 w 1761765"/>
              <a:gd name="connsiteY26" fmla="*/ 11621 h 1112151"/>
              <a:gd name="connsiteX27" fmla="*/ 58352 w 1761765"/>
              <a:gd name="connsiteY27" fmla="*/ 11093 h 1112151"/>
              <a:gd name="connsiteX28" fmla="*/ 454020 w 1761765"/>
              <a:gd name="connsiteY28" fmla="*/ 13474 h 111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61765" h="1112151"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61765" y="1112151"/>
                </a:lnTo>
                <a:lnTo>
                  <a:pt x="1621544" y="1095575"/>
                </a:lnTo>
                <a:lnTo>
                  <a:pt x="1594821" y="1019711"/>
                </a:lnTo>
                <a:cubicBezTo>
                  <a:pt x="1571072" y="963752"/>
                  <a:pt x="1543819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933455" y="161308"/>
                </a:moveTo>
                <a:cubicBezTo>
                  <a:pt x="941692" y="161855"/>
                  <a:pt x="949959" y="164024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5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89" y="172649"/>
                  <a:pt x="908742" y="159670"/>
                  <a:pt x="933455" y="161308"/>
                </a:cubicBezTo>
                <a:close/>
                <a:moveTo>
                  <a:pt x="454020" y="13474"/>
                </a:moveTo>
                <a:cubicBezTo>
                  <a:pt x="462713" y="14543"/>
                  <a:pt x="470778" y="17324"/>
                  <a:pt x="477919" y="21437"/>
                </a:cubicBez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26" name="Imagen 25" descr="Icono&#10;&#10;El contenido generado por IA puede ser incorrecto.">
            <a:extLst>
              <a:ext uri="{FF2B5EF4-FFF2-40B4-BE49-F238E27FC236}">
                <a16:creationId xmlns:a16="http://schemas.microsoft.com/office/drawing/2014/main" id="{A41A10AE-A139-BF5E-3D0D-D4340561F1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437" y="25728"/>
            <a:ext cx="1569600" cy="90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400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9 FEI 2025">
      <a:dk1>
        <a:srgbClr val="1B3969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A591C"/>
      </a:accent2>
      <a:accent3>
        <a:srgbClr val="B7B7B7"/>
      </a:accent3>
      <a:accent4>
        <a:srgbClr val="F19805"/>
      </a:accent4>
      <a:accent5>
        <a:srgbClr val="DB0D22"/>
      </a:accent5>
      <a:accent6>
        <a:srgbClr val="55AF32"/>
      </a:accent6>
      <a:hlink>
        <a:srgbClr val="FFFF00"/>
      </a:hlink>
      <a:folHlink>
        <a:srgbClr val="92D050"/>
      </a:folHlink>
    </a:clrScheme>
    <a:fontScheme name="Personalizado 2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215</TotalTime>
  <Words>88</Words>
  <Application>Microsoft Office PowerPoint</Application>
  <PresentationFormat>Panorámica</PresentationFormat>
  <Paragraphs>39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Montserrat</vt:lpstr>
      <vt:lpstr>Montserrat Black</vt:lpstr>
      <vt:lpstr>Tema de Office</vt:lpstr>
      <vt:lpstr>9° FORO ESTUDIANTIL DE  INVESTIGACIÓN</vt:lpstr>
      <vt:lpstr>Índice</vt:lpstr>
      <vt:lpstr>Título</vt:lpstr>
      <vt:lpstr>Título</vt:lpstr>
      <vt:lpstr>Título</vt:lpstr>
      <vt:lpstr>Título</vt:lpstr>
      <vt:lpstr>Título</vt:lpstr>
      <vt:lpstr>Título</vt:lpstr>
      <vt:lpstr>Gracias </vt:lpstr>
      <vt:lpstr>Referencias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DEPTO COMUNICACION</dc:creator>
  <cp:lastModifiedBy>DEPTO COMUNICACION</cp:lastModifiedBy>
  <cp:revision>9</cp:revision>
  <dcterms:created xsi:type="dcterms:W3CDTF">2025-10-17T18:07:57Z</dcterms:created>
  <dcterms:modified xsi:type="dcterms:W3CDTF">2025-11-10T21:26:24Z</dcterms:modified>
</cp:coreProperties>
</file>